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" TargetMode="External"/><Relationship Id="rId2" Type="http://schemas.openxmlformats.org/officeDocument/2006/relationships/hyperlink" Target="https://developers.google.com/open-source/projects?hl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Computer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pyright" TargetMode="External"/><Relationship Id="rId4" Type="http://schemas.openxmlformats.org/officeDocument/2006/relationships/hyperlink" Target="https://en.wikipedia.org/wiki/Open-source_licen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LogiCAD</a:t>
            </a:r>
            <a:r>
              <a:rPr lang="en-US" dirty="0" smtClean="0"/>
              <a:t> V0.1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37400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of </a:t>
            </a:r>
            <a:r>
              <a:rPr lang="en-US" dirty="0" smtClean="0"/>
              <a:t>an Open source </a:t>
            </a:r>
            <a:r>
              <a:rPr lang="en-US" dirty="0" smtClean="0"/>
              <a:t>algorithm to solve the n level logic circuits . And apply an example of it using </a:t>
            </a:r>
            <a:r>
              <a:rPr lang="en-US" dirty="0" err="1" smtClean="0"/>
              <a:t>c#</a:t>
            </a:r>
            <a:r>
              <a:rPr lang="en-US" dirty="0" smtClean="0"/>
              <a:t> Language .</a:t>
            </a:r>
          </a:p>
          <a:p>
            <a:r>
              <a:rPr lang="en-US" dirty="0" smtClean="0"/>
              <a:t>BY : Fouad </a:t>
            </a:r>
            <a:r>
              <a:rPr lang="en-US" dirty="0" err="1" smtClean="0"/>
              <a:t>Asil</a:t>
            </a:r>
            <a:r>
              <a:rPr lang="en-US" dirty="0" smtClean="0"/>
              <a:t> 2012513301</a:t>
            </a:r>
          </a:p>
          <a:p>
            <a:r>
              <a:rPr lang="en-US" dirty="0" err="1" smtClean="0"/>
              <a:t>Supervizer</a:t>
            </a:r>
            <a:r>
              <a:rPr lang="en-US" dirty="0" smtClean="0"/>
              <a:t> </a:t>
            </a:r>
            <a:r>
              <a:rPr lang="en-US" dirty="0" err="1" smtClean="0"/>
              <a:t>Asso.Prof.DF</a:t>
            </a:r>
            <a:r>
              <a:rPr lang="en-US" dirty="0" smtClean="0"/>
              <a:t>. </a:t>
            </a:r>
            <a:r>
              <a:rPr lang="en-US" dirty="0" err="1" smtClean="0"/>
              <a:t>Turgay</a:t>
            </a:r>
            <a:r>
              <a:rPr lang="en-US" dirty="0" smtClean="0"/>
              <a:t> </a:t>
            </a:r>
            <a:r>
              <a:rPr lang="en-US" dirty="0" err="1" smtClean="0"/>
              <a:t>ibrikci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2015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340490"/>
            <a:ext cx="3821731" cy="27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algorithm in specific case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Why is it good to make sub-</a:t>
            </a:r>
            <a:r>
              <a:rPr lang="en-US" dirty="0" err="1" smtClean="0"/>
              <a:t>progs</a:t>
            </a:r>
            <a:r>
              <a:rPr lang="en-US" dirty="0" smtClean="0"/>
              <a:t> to solve special circuits ?</a:t>
            </a:r>
          </a:p>
          <a:p>
            <a:pPr algn="l" rtl="0"/>
            <a:r>
              <a:rPr lang="en-US" dirty="0" err="1" smtClean="0"/>
              <a:t>Expline</a:t>
            </a:r>
            <a:r>
              <a:rPr lang="en-US" dirty="0" smtClean="0"/>
              <a:t> our Case (series) </a:t>
            </a:r>
          </a:p>
          <a:p>
            <a:pPr algn="l" rtl="0"/>
            <a:r>
              <a:rPr lang="en-US" dirty="0" err="1" smtClean="0"/>
              <a:t>Drog</a:t>
            </a:r>
            <a:r>
              <a:rPr lang="en-US" dirty="0" smtClean="0"/>
              <a:t> and drop </a:t>
            </a:r>
            <a:r>
              <a:rPr lang="en-US" smtClean="0"/>
              <a:t>is fun !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 b="43985"/>
          <a:stretch/>
        </p:blipFill>
        <p:spPr>
          <a:xfrm>
            <a:off x="5015504" y="3013656"/>
            <a:ext cx="6565567" cy="34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discuss The Codes !!!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Short Visit for the source Code !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10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Developed ??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Add a special Gates ! (even pre designed) .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ability </a:t>
            </a:r>
            <a:r>
              <a:rPr lang="en-US" dirty="0" smtClean="0"/>
              <a:t>to Draw the schematic (How Can we do It ?) </a:t>
            </a:r>
          </a:p>
          <a:p>
            <a:pPr algn="l" rtl="0"/>
            <a:r>
              <a:rPr lang="en-US" dirty="0" smtClean="0"/>
              <a:t>Connect the inputs and the output outside ! (applications of that ! )</a:t>
            </a:r>
          </a:p>
          <a:p>
            <a:pPr algn="l" rtl="0"/>
            <a:r>
              <a:rPr lang="en-US" dirty="0" smtClean="0"/>
              <a:t>Dealing with Errors . </a:t>
            </a:r>
          </a:p>
          <a:p>
            <a:pPr algn="l" rtl="0"/>
            <a:r>
              <a:rPr lang="en-US" dirty="0" smtClean="0"/>
              <a:t>Active Helper ! </a:t>
            </a:r>
          </a:p>
          <a:p>
            <a:pPr marL="0" indent="0" algn="l" rtl="0">
              <a:buNone/>
            </a:pPr>
            <a:r>
              <a:rPr lang="en-US" dirty="0" smtClean="0"/>
              <a:t>This could be made by Anyone !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235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the open source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Its the last step ! </a:t>
            </a:r>
          </a:p>
          <a:p>
            <a:pPr algn="l" rtl="0"/>
            <a:r>
              <a:rPr lang="en-US" dirty="0" smtClean="0"/>
              <a:t>Some sites : </a:t>
            </a:r>
          </a:p>
          <a:p>
            <a:pPr algn="l" rt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developers.google.com/open-source/projects?hl=en</a:t>
            </a:r>
            <a:endParaRPr lang="en-US" dirty="0" smtClean="0"/>
          </a:p>
          <a:p>
            <a:pPr algn="l" rtl="0"/>
            <a:r>
              <a:rPr lang="en-US" dirty="0">
                <a:hlinkClick r:id="rId3"/>
              </a:rPr>
              <a:t>http://sourceforge.net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 rtl="0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opensource.com</a:t>
            </a:r>
            <a:endParaRPr lang="en-US" dirty="0" smtClean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387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solve an 4 levels Series And or logic circuit .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Run The Program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644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effectLst/>
              </a:rPr>
              <a:t>msdn.microsoft.com</a:t>
            </a:r>
          </a:p>
          <a:p>
            <a:pPr algn="l" rtl="0"/>
            <a:r>
              <a:rPr lang="en-US" dirty="0" smtClean="0">
                <a:effectLst/>
              </a:rPr>
              <a:t>stackoverflow.com</a:t>
            </a:r>
          </a:p>
          <a:p>
            <a:pPr algn="l" rtl="0"/>
            <a:r>
              <a:rPr lang="en-US" dirty="0" smtClean="0">
                <a:effectLst/>
              </a:rPr>
              <a:t>www.codeproject.com</a:t>
            </a:r>
          </a:p>
          <a:p>
            <a:pPr algn="l" rtl="0"/>
            <a:r>
              <a:rPr lang="en-US" dirty="0" smtClean="0">
                <a:effectLst/>
              </a:rPr>
              <a:t>Wilipedia.com</a:t>
            </a:r>
          </a:p>
          <a:p>
            <a:pPr algn="l" rtl="0"/>
            <a:r>
              <a:rPr lang="en-US" dirty="0" smtClean="0"/>
              <a:t>Our Lectures Notes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077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Done !</a:t>
            </a:r>
            <a:endParaRPr lang="ar-S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446" y="1151741"/>
            <a:ext cx="1743075" cy="2619375"/>
          </a:xfrm>
          <a:prstGeom prst="rect">
            <a:avLst/>
          </a:prstGeom>
        </p:spPr>
      </p:pic>
      <p:pic>
        <p:nvPicPr>
          <p:cNvPr id="2054" name="Picture 6" descr="http://www.oracle-and-apex.com/blog/wp-content/themes/ragazeen/timthumb.php?src=http://www.oracle-and-apex.com/blog/wp-content/uploads/oaa_questions.jpg&amp;w=225&amp;h=246&amp;zc=1&amp;c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1" y="3977178"/>
            <a:ext cx="17621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82614" y="5148753"/>
            <a:ext cx="40482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Any Questions ????</a:t>
            </a:r>
            <a:endParaRPr lang="ar-SA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7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see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Introduction</a:t>
            </a:r>
          </a:p>
          <a:p>
            <a:pPr algn="l" rtl="0"/>
            <a:r>
              <a:rPr lang="en-US" dirty="0" smtClean="0"/>
              <a:t>What is “Open Source”</a:t>
            </a:r>
            <a:endParaRPr lang="en-US" dirty="0" smtClean="0"/>
          </a:p>
          <a:p>
            <a:pPr algn="l" rtl="0"/>
            <a:r>
              <a:rPr lang="en-US" dirty="0"/>
              <a:t>The general Algorithm </a:t>
            </a:r>
            <a:r>
              <a:rPr lang="en-US" dirty="0" smtClean="0"/>
              <a:t> (Idea)</a:t>
            </a:r>
            <a:endParaRPr lang="en-US" dirty="0" smtClean="0"/>
          </a:p>
          <a:p>
            <a:pPr algn="l" rtl="0"/>
            <a:r>
              <a:rPr lang="en-US" dirty="0"/>
              <a:t>The solver Array </a:t>
            </a:r>
            <a:endParaRPr lang="en-US" dirty="0" smtClean="0"/>
          </a:p>
          <a:p>
            <a:pPr algn="l" rtl="0"/>
            <a:r>
              <a:rPr lang="en-US" dirty="0"/>
              <a:t>General Algorithm </a:t>
            </a:r>
            <a:endParaRPr lang="en-US" dirty="0" smtClean="0"/>
          </a:p>
          <a:p>
            <a:pPr algn="l" rtl="0"/>
            <a:r>
              <a:rPr lang="en-US" dirty="0"/>
              <a:t>Flow chart </a:t>
            </a:r>
            <a:endParaRPr lang="en-US" dirty="0" smtClean="0"/>
          </a:p>
          <a:p>
            <a:pPr algn="l" rtl="0"/>
            <a:r>
              <a:rPr lang="en-US" dirty="0"/>
              <a:t>Using The algorithm in specific case </a:t>
            </a:r>
            <a:endParaRPr lang="en-US" dirty="0" smtClean="0"/>
          </a:p>
          <a:p>
            <a:pPr algn="l" rtl="0"/>
            <a:r>
              <a:rPr lang="en-US" dirty="0"/>
              <a:t>discuss The </a:t>
            </a:r>
            <a:r>
              <a:rPr lang="en-US" dirty="0" smtClean="0"/>
              <a:t>Codes</a:t>
            </a:r>
          </a:p>
          <a:p>
            <a:pPr algn="l" rtl="0"/>
            <a:r>
              <a:rPr lang="en-US" dirty="0"/>
              <a:t>How can it be Developed </a:t>
            </a:r>
            <a:r>
              <a:rPr lang="en-US" dirty="0" smtClean="0"/>
              <a:t>??</a:t>
            </a:r>
          </a:p>
          <a:p>
            <a:pPr algn="l" rtl="0"/>
            <a:r>
              <a:rPr lang="en-US" dirty="0"/>
              <a:t>References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143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Computer aided design </a:t>
            </a:r>
          </a:p>
          <a:p>
            <a:pPr algn="l" rtl="0"/>
            <a:r>
              <a:rPr lang="en-US" dirty="0" err="1" smtClean="0"/>
              <a:t>Algorethms</a:t>
            </a:r>
            <a:endParaRPr lang="en-US" dirty="0" smtClean="0"/>
          </a:p>
          <a:p>
            <a:pPr algn="l" rtl="0"/>
            <a:r>
              <a:rPr lang="en-US" dirty="0" smtClean="0"/>
              <a:t>Logic circuits </a:t>
            </a:r>
          </a:p>
          <a:p>
            <a:pPr algn="l" rtl="0"/>
            <a:r>
              <a:rPr lang="en-US" dirty="0" smtClean="0"/>
              <a:t>Never using pre-made classes </a:t>
            </a:r>
            <a:r>
              <a:rPr lang="en-US" dirty="0" smtClean="0"/>
              <a:t>!</a:t>
            </a:r>
          </a:p>
          <a:p>
            <a:pPr algn="l" rtl="0"/>
            <a:r>
              <a:rPr lang="en-US" dirty="0" smtClean="0"/>
              <a:t>Open source .</a:t>
            </a:r>
            <a:endParaRPr lang="en-US" dirty="0" smtClean="0"/>
          </a:p>
          <a:p>
            <a:pPr algn="l" rtl="0"/>
            <a:r>
              <a:rPr lang="en-US" dirty="0" smtClean="0"/>
              <a:t>What I did exactly ???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396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According to Wikipedia : </a:t>
            </a:r>
            <a:r>
              <a:rPr lang="en-US" b="1" dirty="0">
                <a:effectLst/>
              </a:rPr>
              <a:t>Open-source software</a:t>
            </a:r>
            <a:r>
              <a:rPr lang="en-US" dirty="0">
                <a:effectLst/>
              </a:rPr>
              <a:t> (</a:t>
            </a:r>
            <a:r>
              <a:rPr lang="en-US" b="1" dirty="0">
                <a:effectLst/>
              </a:rPr>
              <a:t>OSS</a:t>
            </a:r>
            <a:r>
              <a:rPr lang="en-US" dirty="0">
                <a:effectLst/>
              </a:rPr>
              <a:t>) is </a:t>
            </a:r>
            <a:r>
              <a:rPr lang="en-US" dirty="0">
                <a:effectLst/>
                <a:hlinkClick r:id="rId2" tooltip="Computer software"/>
              </a:rPr>
              <a:t>computer software</a:t>
            </a:r>
            <a:r>
              <a:rPr lang="en-US" dirty="0">
                <a:effectLst/>
              </a:rPr>
              <a:t> with its </a:t>
            </a:r>
            <a:r>
              <a:rPr lang="en-US" dirty="0">
                <a:effectLst/>
                <a:hlinkClick r:id="rId3" tooltip="Source code"/>
              </a:rPr>
              <a:t>source code</a:t>
            </a:r>
            <a:r>
              <a:rPr lang="en-US" dirty="0">
                <a:effectLst/>
              </a:rPr>
              <a:t> made available with a </a:t>
            </a:r>
            <a:r>
              <a:rPr lang="en-US" dirty="0">
                <a:effectLst/>
                <a:hlinkClick r:id="rId4" tooltip="Open-source license"/>
              </a:rPr>
              <a:t>license</a:t>
            </a:r>
            <a:r>
              <a:rPr lang="en-US" dirty="0">
                <a:effectLst/>
              </a:rPr>
              <a:t> in which </a:t>
            </a:r>
            <a:r>
              <a:rPr lang="en-US" dirty="0" smtClean="0">
                <a:effectLst/>
              </a:rPr>
              <a:t>the </a:t>
            </a:r>
            <a:r>
              <a:rPr lang="en-US" dirty="0" smtClean="0">
                <a:effectLst/>
                <a:hlinkClick r:id="rId5" tooltip="Copyright"/>
              </a:rPr>
              <a:t>copyright</a:t>
            </a:r>
            <a:r>
              <a:rPr lang="en-US" dirty="0">
                <a:effectLst/>
              </a:rPr>
              <a:t> holder provides the rights to study, change, and distribute the software to anyone and for any purpose</a:t>
            </a:r>
            <a:r>
              <a:rPr lang="en-US" dirty="0" smtClean="0">
                <a:effectLst/>
              </a:rPr>
              <a:t>.</a:t>
            </a:r>
          </a:p>
          <a:p>
            <a:pPr algn="l" rtl="0"/>
            <a:r>
              <a:rPr lang="en-US" dirty="0" smtClean="0">
                <a:effectLst/>
              </a:rPr>
              <a:t>Why its good for a course project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03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Algorithm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Combining windows Interface</a:t>
            </a:r>
            <a:r>
              <a:rPr lang="en-US" dirty="0"/>
              <a:t> </a:t>
            </a:r>
            <a:r>
              <a:rPr lang="en-US" dirty="0" smtClean="0"/>
              <a:t>benefits with Array’s Calculations .</a:t>
            </a:r>
          </a:p>
          <a:p>
            <a:pPr algn="l" rtl="0"/>
            <a:r>
              <a:rPr lang="en-US" dirty="0" smtClean="0"/>
              <a:t>Easy to understand and able to develop to specific circuits solver (As I showed in V0.1)</a:t>
            </a:r>
          </a:p>
          <a:p>
            <a:pPr algn="l" rtl="0"/>
            <a:r>
              <a:rPr lang="en-US" dirty="0" smtClean="0"/>
              <a:t>  Can handle the most simple and most complex circuits . </a:t>
            </a:r>
          </a:p>
          <a:p>
            <a:pPr algn="l" rtl="0"/>
            <a:r>
              <a:rPr lang="en-US" dirty="0" smtClean="0"/>
              <a:t>The main Idea is to convert the circuit to an array , with ability to easy input using the interface .</a:t>
            </a:r>
          </a:p>
          <a:p>
            <a:pPr algn="l" rtl="0"/>
            <a:r>
              <a:rPr lang="en-US" dirty="0"/>
              <a:t>SPICE </a:t>
            </a:r>
            <a:r>
              <a:rPr lang="en-US" dirty="0" smtClean="0"/>
              <a:t>Language Inspired Me 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931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solver Array 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60433" y="2316158"/>
          <a:ext cx="5267960" cy="3767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/>
                <a:gridCol w="877570"/>
                <a:gridCol w="878205"/>
                <a:gridCol w="878205"/>
                <a:gridCol w="878205"/>
                <a:gridCol w="878205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en-US" sz="1100" baseline="30000">
                          <a:effectLst/>
                        </a:rPr>
                        <a:t>st</a:t>
                      </a:r>
                      <a:r>
                        <a:rPr lang="en-US" sz="1100">
                          <a:effectLst/>
                        </a:rPr>
                        <a:t> inp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inp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2^n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 + 2^(n-1)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+ 2^(n-2)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n*10 + 2^0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ar-S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Solver Array For level n circuit  : </a:t>
            </a:r>
            <a:endParaRPr kumimoji="0" lang="en-US" altLang="ar-S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solver Array when N = 4 (series)</a:t>
            </a:r>
            <a:r>
              <a:rPr lang="ar-SA" dirty="0" smtClean="0"/>
              <a:t> </a:t>
            </a:r>
            <a:r>
              <a:rPr lang="en-US" dirty="0" smtClean="0"/>
              <a:t>after solution </a:t>
            </a:r>
            <a:endParaRPr lang="ar-S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85762"/>
              </p:ext>
            </p:extLst>
          </p:nvPr>
        </p:nvGraphicFramePr>
        <p:xfrm>
          <a:off x="1141413" y="2302288"/>
          <a:ext cx="9906000" cy="3436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  <a:gridCol w="1651000"/>
                <a:gridCol w="1651000"/>
                <a:gridCol w="165100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Algorithm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Recognize inputs (code and interface)</a:t>
            </a:r>
          </a:p>
          <a:p>
            <a:pPr algn="l" rtl="0"/>
            <a:r>
              <a:rPr lang="en-US" dirty="0" smtClean="0"/>
              <a:t>Read Inputs </a:t>
            </a:r>
          </a:p>
          <a:p>
            <a:pPr algn="l" rtl="0"/>
            <a:r>
              <a:rPr lang="en-US" dirty="0" smtClean="0"/>
              <a:t>Make calculations for last level </a:t>
            </a:r>
          </a:p>
          <a:p>
            <a:pPr algn="l" rtl="0"/>
            <a:r>
              <a:rPr lang="en-US" dirty="0" smtClean="0"/>
              <a:t>Use it to solve n-</a:t>
            </a:r>
            <a:r>
              <a:rPr lang="en-US" dirty="0" err="1" smtClean="0"/>
              <a:t>i</a:t>
            </a:r>
            <a:r>
              <a:rPr lang="en-US" dirty="0" smtClean="0"/>
              <a:t> level …</a:t>
            </a:r>
          </a:p>
          <a:p>
            <a:pPr algn="l" rtl="0"/>
            <a:r>
              <a:rPr lang="en-US" dirty="0" smtClean="0"/>
              <a:t>Show the output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31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06" y="0"/>
            <a:ext cx="493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513</Words>
  <Application>Microsoft Office PowerPoint</Application>
  <PresentationFormat>Widescreen</PresentationFormat>
  <Paragraphs>280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Circuit</vt:lpstr>
      <vt:lpstr>LogiCAD V0.1</vt:lpstr>
      <vt:lpstr>What are we going to see</vt:lpstr>
      <vt:lpstr>Introduction</vt:lpstr>
      <vt:lpstr>Open source</vt:lpstr>
      <vt:lpstr>The general Algorithm </vt:lpstr>
      <vt:lpstr>The solver Array </vt:lpstr>
      <vt:lpstr>Example for solver Array when N = 4 (series) after solution </vt:lpstr>
      <vt:lpstr>General Algorithm </vt:lpstr>
      <vt:lpstr>Flow chart </vt:lpstr>
      <vt:lpstr>Using The algorithm in specific case </vt:lpstr>
      <vt:lpstr>Lets discuss The Codes !!!</vt:lpstr>
      <vt:lpstr>How can it be Developed ??</vt:lpstr>
      <vt:lpstr>Publish the open source </vt:lpstr>
      <vt:lpstr>Lets solve an 4 levels Series And or logic circuit .</vt:lpstr>
      <vt:lpstr>References </vt:lpstr>
      <vt:lpstr>We Done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LogiCAD V0.1</dc:title>
  <dc:creator>Aleppo Force</dc:creator>
  <cp:lastModifiedBy>Aleppo Force</cp:lastModifiedBy>
  <cp:revision>8</cp:revision>
  <dcterms:created xsi:type="dcterms:W3CDTF">2015-12-14T10:07:44Z</dcterms:created>
  <dcterms:modified xsi:type="dcterms:W3CDTF">2015-12-21T09:35:22Z</dcterms:modified>
</cp:coreProperties>
</file>