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5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C992-FD1F-468E-BD20-1566A2DB64CD}" type="datetimeFigureOut">
              <a:rPr lang="ar-SA" smtClean="0"/>
              <a:t>8/8/1437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ED1-6A88-488B-A203-373242246AD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5408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C992-FD1F-468E-BD20-1566A2DB64CD}" type="datetimeFigureOut">
              <a:rPr lang="ar-SA" smtClean="0"/>
              <a:t>8/8/1437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ED1-6A88-488B-A203-373242246AD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972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C992-FD1F-468E-BD20-1566A2DB64CD}" type="datetimeFigureOut">
              <a:rPr lang="ar-SA" smtClean="0"/>
              <a:t>8/8/1437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ED1-6A88-488B-A203-373242246AD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8675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C992-FD1F-468E-BD20-1566A2DB64CD}" type="datetimeFigureOut">
              <a:rPr lang="ar-SA" smtClean="0"/>
              <a:t>8/8/1437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ED1-6A88-488B-A203-373242246AD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7537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C992-FD1F-468E-BD20-1566A2DB64CD}" type="datetimeFigureOut">
              <a:rPr lang="ar-SA" smtClean="0"/>
              <a:t>8/8/1437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ED1-6A88-488B-A203-373242246AD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9208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C992-FD1F-468E-BD20-1566A2DB64CD}" type="datetimeFigureOut">
              <a:rPr lang="ar-SA" smtClean="0"/>
              <a:t>8/8/1437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ED1-6A88-488B-A203-373242246AD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2862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C992-FD1F-468E-BD20-1566A2DB64CD}" type="datetimeFigureOut">
              <a:rPr lang="ar-SA" smtClean="0"/>
              <a:t>8/8/1437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ED1-6A88-488B-A203-373242246AD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8218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C992-FD1F-468E-BD20-1566A2DB64CD}" type="datetimeFigureOut">
              <a:rPr lang="ar-SA" smtClean="0"/>
              <a:t>8/8/1437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ED1-6A88-488B-A203-373242246AD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5690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C992-FD1F-468E-BD20-1566A2DB64CD}" type="datetimeFigureOut">
              <a:rPr lang="ar-SA" smtClean="0"/>
              <a:t>8/8/1437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ED1-6A88-488B-A203-373242246AD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0094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C992-FD1F-468E-BD20-1566A2DB64CD}" type="datetimeFigureOut">
              <a:rPr lang="ar-SA" smtClean="0"/>
              <a:t>8/8/1437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ED1-6A88-488B-A203-373242246AD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6776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C992-FD1F-468E-BD20-1566A2DB64CD}" type="datetimeFigureOut">
              <a:rPr lang="ar-SA" smtClean="0"/>
              <a:t>8/8/1437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5ED1-6A88-488B-A203-373242246AD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4547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C992-FD1F-468E-BD20-1566A2DB64CD}" type="datetimeFigureOut">
              <a:rPr lang="ar-SA" smtClean="0"/>
              <a:t>8/8/1437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35ED1-6A88-488B-A203-373242246AD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9756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28789" y="0"/>
            <a:ext cx="12453868" cy="6516710"/>
            <a:chOff x="128789" y="0"/>
            <a:chExt cx="12453868" cy="6516710"/>
          </a:xfrm>
        </p:grpSpPr>
        <p:sp>
          <p:nvSpPr>
            <p:cNvPr id="4" name="Rounded Rectangle 3"/>
            <p:cNvSpPr/>
            <p:nvPr/>
          </p:nvSpPr>
          <p:spPr>
            <a:xfrm>
              <a:off x="128789" y="0"/>
              <a:ext cx="11745532" cy="6516710"/>
            </a:xfrm>
            <a:prstGeom prst="roundRect">
              <a:avLst>
                <a:gd name="adj" fmla="val 5212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774" y="0"/>
              <a:ext cx="1042116" cy="104211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997539" y="1054995"/>
              <a:ext cx="1532586" cy="46471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LogiLAB</a:t>
              </a:r>
              <a:endParaRPr lang="ar-SA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128789" y="1493952"/>
              <a:ext cx="11745532" cy="64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774287" y="209015"/>
              <a:ext cx="3850783" cy="11016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Digital outputs(8) : 1 2 3 4 5 6 7 8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Analog Outputs(4) : 1 2 3 4</a:t>
              </a:r>
              <a:endParaRPr lang="ar-SA" dirty="0"/>
            </a:p>
          </p:txBody>
        </p:sp>
        <p:cxnSp>
          <p:nvCxnSpPr>
            <p:cNvPr id="13" name="Straight Connector 12"/>
            <p:cNvCxnSpPr>
              <a:stCxn id="11" idx="1"/>
            </p:cNvCxnSpPr>
            <p:nvPr/>
          </p:nvCxnSpPr>
          <p:spPr>
            <a:xfrm flipV="1">
              <a:off x="6774287" y="756904"/>
              <a:ext cx="3876540" cy="29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10625069" y="196136"/>
              <a:ext cx="1957588" cy="11016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To microcontroller</a:t>
              </a:r>
              <a:endParaRPr lang="ar-SA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9691" y="1619518"/>
              <a:ext cx="1145148" cy="462673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Digital switches</a:t>
              </a:r>
              <a:br>
                <a:rPr lang="en-US" dirty="0" smtClean="0"/>
              </a:br>
              <a:r>
                <a:rPr lang="en-US" dirty="0" smtClean="0"/>
                <a:t>1</a:t>
              </a:r>
              <a:br>
                <a:rPr lang="en-US" dirty="0" smtClean="0"/>
              </a:br>
              <a:r>
                <a:rPr lang="en-US" dirty="0" smtClean="0"/>
                <a:t>2</a:t>
              </a:r>
              <a:br>
                <a:rPr lang="en-US" dirty="0" smtClean="0"/>
              </a:br>
              <a:r>
                <a:rPr lang="en-US" dirty="0" smtClean="0"/>
                <a:t>3</a:t>
              </a:r>
              <a:br>
                <a:rPr lang="en-US" dirty="0" smtClean="0"/>
              </a:br>
              <a:r>
                <a:rPr lang="en-US" dirty="0" smtClean="0"/>
                <a:t>4</a:t>
              </a:r>
              <a:br>
                <a:rPr lang="en-US" dirty="0" smtClean="0"/>
              </a:br>
              <a:r>
                <a:rPr lang="en-US" dirty="0" smtClean="0"/>
                <a:t>5</a:t>
              </a:r>
              <a:br>
                <a:rPr lang="en-US" dirty="0" smtClean="0"/>
              </a:br>
              <a:r>
                <a:rPr lang="en-US" dirty="0" smtClean="0"/>
                <a:t>6</a:t>
              </a:r>
              <a:br>
                <a:rPr lang="en-US" dirty="0" smtClean="0"/>
              </a:br>
              <a:r>
                <a:rPr lang="en-US" dirty="0" smtClean="0"/>
                <a:t>7</a:t>
              </a:r>
              <a:br>
                <a:rPr lang="en-US" dirty="0" smtClean="0"/>
              </a:br>
              <a:r>
                <a:rPr lang="en-US" dirty="0" smtClean="0"/>
                <a:t>8</a:t>
              </a:r>
              <a:endParaRPr lang="ar-SA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6468" y="224114"/>
              <a:ext cx="3820867" cy="10865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CLK generator</a:t>
              </a:r>
              <a:br>
                <a:rPr lang="en-US" dirty="0" smtClean="0"/>
              </a:br>
              <a:r>
                <a:rPr lang="en-US" dirty="0" smtClean="0"/>
                <a:t>1</a:t>
              </a:r>
              <a:br>
                <a:rPr lang="en-US" dirty="0" smtClean="0"/>
              </a:br>
              <a:r>
                <a:rPr lang="en-US" dirty="0" smtClean="0"/>
                <a:t>2</a:t>
              </a:r>
              <a:endParaRPr lang="ar-SA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9644" y="3013656"/>
              <a:ext cx="7639395" cy="137200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Logic gates : AND x 4 , OR x 4 , NOT X 4 , XOR x 4 RK,</a:t>
              </a:r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19253" y="1623341"/>
              <a:ext cx="1571223" cy="137200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Half Adder</a:t>
              </a:r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48503" y="1623341"/>
              <a:ext cx="1571223" cy="137200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Full Adder</a:t>
              </a:r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48550" y="1635147"/>
              <a:ext cx="1571223" cy="137200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Half SUB</a:t>
              </a:r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48597" y="1631327"/>
              <a:ext cx="1571223" cy="137200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Full SUB</a:t>
              </a:r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96547" y="4414233"/>
              <a:ext cx="1814856" cy="18320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DECODER</a:t>
              </a:r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33121" y="4414233"/>
              <a:ext cx="2012322" cy="18320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ENCODER</a:t>
              </a:r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67172" y="4417451"/>
              <a:ext cx="1880601" cy="18030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Half SUBMUX</a:t>
              </a:r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82380" y="4417452"/>
              <a:ext cx="1863417" cy="180304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DEMUX</a:t>
              </a:r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9542" y="3744800"/>
              <a:ext cx="2750384" cy="24696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Parallel Adder </a:t>
              </a:r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substractor</a:t>
              </a:r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90738" y="1632200"/>
              <a:ext cx="935598" cy="100797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RS FF</a:t>
              </a:r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079993" y="1632203"/>
              <a:ext cx="935598" cy="100797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JK FF</a:t>
              </a:r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091016" y="2673677"/>
              <a:ext cx="935598" cy="100797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 FF</a:t>
              </a:r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079996" y="2673677"/>
              <a:ext cx="935598" cy="100797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 FF</a:t>
              </a:r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050073" y="1631327"/>
              <a:ext cx="759853" cy="20503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LEDS</a:t>
              </a:r>
              <a:br>
                <a:rPr lang="en-US" dirty="0" smtClean="0"/>
              </a:br>
              <a:r>
                <a:rPr lang="en-US" dirty="0" smtClean="0"/>
                <a:t>1   2</a:t>
              </a:r>
              <a:br>
                <a:rPr lang="en-US" dirty="0" smtClean="0"/>
              </a:br>
              <a:r>
                <a:rPr lang="en-US" dirty="0" smtClean="0"/>
                <a:t>3   4</a:t>
              </a:r>
              <a:br>
                <a:rPr lang="en-US" dirty="0" smtClean="0"/>
              </a:br>
              <a:r>
                <a:rPr lang="en-US" dirty="0" smtClean="0"/>
                <a:t>5   6</a:t>
              </a:r>
              <a:br>
                <a:rPr lang="en-US" dirty="0" smtClean="0"/>
              </a:br>
              <a:r>
                <a:rPr lang="en-US" dirty="0" smtClean="0"/>
                <a:t>7   8</a:t>
              </a:r>
              <a:endParaRPr lang="ar-SA" dirty="0"/>
            </a:p>
          </p:txBody>
        </p:sp>
      </p:grpSp>
    </p:spTree>
    <p:extLst>
      <p:ext uri="{BB962C8B-B14F-4D97-AF65-F5344CB8AC3E}">
        <p14:creationId xmlns:p14="http://schemas.microsoft.com/office/powerpoint/2010/main" val="2068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Half Adder</a:t>
            </a:r>
            <a:endParaRPr lang="ar-SA" dirty="0"/>
          </a:p>
        </p:txBody>
      </p:sp>
      <p:grpSp>
        <p:nvGrpSpPr>
          <p:cNvPr id="51" name="Group 50"/>
          <p:cNvGrpSpPr/>
          <p:nvPr/>
        </p:nvGrpSpPr>
        <p:grpSpPr>
          <a:xfrm>
            <a:off x="2801078" y="1494552"/>
            <a:ext cx="5853524" cy="5111342"/>
            <a:chOff x="2801078" y="1494552"/>
            <a:chExt cx="5853524" cy="5111342"/>
          </a:xfrm>
        </p:grpSpPr>
        <p:sp>
          <p:nvSpPr>
            <p:cNvPr id="15" name="Rectangle 14"/>
            <p:cNvSpPr/>
            <p:nvPr/>
          </p:nvSpPr>
          <p:spPr>
            <a:xfrm>
              <a:off x="2801078" y="1494552"/>
              <a:ext cx="5853524" cy="511134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64417" y="2742841"/>
              <a:ext cx="489397" cy="489397"/>
              <a:chOff x="3464417" y="2820115"/>
              <a:chExt cx="489397" cy="48939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464417" y="2820115"/>
                <a:ext cx="489397" cy="48939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517184" y="2872882"/>
                <a:ext cx="383861" cy="38386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464415" y="4880429"/>
              <a:ext cx="489397" cy="489397"/>
              <a:chOff x="3464417" y="2820115"/>
              <a:chExt cx="489397" cy="489397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464417" y="2820115"/>
                <a:ext cx="489397" cy="48939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517184" y="2872882"/>
                <a:ext cx="383861" cy="38386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437403" y="3285005"/>
              <a:ext cx="579548" cy="3094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A</a:t>
              </a:r>
              <a:endParaRPr lang="ar-SA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45091" y="5432722"/>
              <a:ext cx="579548" cy="3094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B</a:t>
              </a:r>
              <a:endParaRPr lang="ar-SA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9091" y="4382707"/>
              <a:ext cx="1750032" cy="105001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9091" y="2820115"/>
              <a:ext cx="1750032" cy="1053441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7663868" y="3012937"/>
              <a:ext cx="489397" cy="489397"/>
              <a:chOff x="9177643" y="3040306"/>
              <a:chExt cx="489397" cy="48939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177643" y="3040306"/>
                <a:ext cx="489397" cy="48939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9230410" y="3093073"/>
                <a:ext cx="383861" cy="38386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663866" y="4592403"/>
              <a:ext cx="489397" cy="489397"/>
              <a:chOff x="9177643" y="3040306"/>
              <a:chExt cx="489397" cy="48939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9177643" y="3040306"/>
                <a:ext cx="489397" cy="48939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230410" y="3093073"/>
                <a:ext cx="383861" cy="38386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7663862" y="3594457"/>
              <a:ext cx="579548" cy="3094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S</a:t>
              </a:r>
              <a:endParaRPr lang="ar-SA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63862" y="5198608"/>
              <a:ext cx="579548" cy="3094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C</a:t>
              </a:r>
              <a:endParaRPr lang="ar-SA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794735" y="4955492"/>
              <a:ext cx="489397" cy="489397"/>
              <a:chOff x="9580482" y="2998444"/>
              <a:chExt cx="489397" cy="48939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9580482" y="2998444"/>
                <a:ext cx="489397" cy="489397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9633249" y="3051211"/>
                <a:ext cx="383861" cy="38386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772738" y="4347704"/>
              <a:ext cx="489397" cy="489397"/>
              <a:chOff x="9580482" y="2998444"/>
              <a:chExt cx="489397" cy="48939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9580482" y="2998444"/>
                <a:ext cx="489397" cy="489397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9633249" y="3051211"/>
                <a:ext cx="383861" cy="38386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719971" y="3360641"/>
              <a:ext cx="489397" cy="489397"/>
              <a:chOff x="9580482" y="2998444"/>
              <a:chExt cx="489397" cy="489397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9580482" y="2998444"/>
                <a:ext cx="489397" cy="489397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9633249" y="3051211"/>
                <a:ext cx="383861" cy="38386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719971" y="2753745"/>
              <a:ext cx="489397" cy="489397"/>
              <a:chOff x="9580482" y="2998444"/>
              <a:chExt cx="489397" cy="48939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9580482" y="2998444"/>
                <a:ext cx="489397" cy="489397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9633249" y="3051211"/>
                <a:ext cx="383861" cy="38386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18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673" y="277621"/>
            <a:ext cx="11855272" cy="6432537"/>
            <a:chOff x="229673" y="277621"/>
            <a:chExt cx="11855272" cy="6432537"/>
          </a:xfrm>
        </p:grpSpPr>
        <p:sp>
          <p:nvSpPr>
            <p:cNvPr id="28" name="Rectangle 27"/>
            <p:cNvSpPr/>
            <p:nvPr/>
          </p:nvSpPr>
          <p:spPr>
            <a:xfrm>
              <a:off x="229673" y="5315192"/>
              <a:ext cx="11732654" cy="1378912"/>
            </a:xfrm>
            <a:prstGeom prst="rect">
              <a:avLst/>
            </a:prstGeom>
            <a:solidFill>
              <a:srgbClr val="1962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4931" t="18793" r="4896" b="13953"/>
            <a:stretch/>
          </p:blipFill>
          <p:spPr>
            <a:xfrm>
              <a:off x="229673" y="437879"/>
              <a:ext cx="11732654" cy="491972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9673" y="278401"/>
              <a:ext cx="2400985" cy="1086581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6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CLK generator</a:t>
              </a:r>
              <a:br>
                <a:rPr lang="en-US" dirty="0" smtClean="0"/>
              </a:br>
              <a:r>
                <a:rPr lang="en-US" dirty="0" smtClean="0"/>
                <a:t>1</a:t>
              </a:r>
              <a:br>
                <a:rPr lang="en-US" dirty="0" smtClean="0"/>
              </a:br>
              <a:r>
                <a:rPr lang="en-US" dirty="0" smtClean="0"/>
                <a:t>2</a:t>
              </a:r>
              <a:endParaRPr lang="ar-SA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92644" y="1542287"/>
              <a:ext cx="2121227" cy="1860110"/>
            </a:xfrm>
            <a:prstGeom prst="rect">
              <a:avLst/>
            </a:prstGeom>
            <a:solidFill>
              <a:schemeClr val="bg2">
                <a:alpha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Half Adder / </a:t>
              </a:r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Substractor</a:t>
              </a:r>
              <a:r>
                <a:rPr lang="ar-SA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13871" y="1542287"/>
              <a:ext cx="2686929" cy="1860110"/>
            </a:xfrm>
            <a:prstGeom prst="rect">
              <a:avLst/>
            </a:prstGeom>
            <a:solidFill>
              <a:schemeClr val="bg2">
                <a:alpha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Full Adder / </a:t>
              </a:r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Substractor</a:t>
              </a:r>
              <a:r>
                <a:rPr lang="ar-SA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40601" y="1542287"/>
              <a:ext cx="3628814" cy="1860110"/>
            </a:xfrm>
            <a:prstGeom prst="rect">
              <a:avLst/>
            </a:prstGeom>
            <a:solidFill>
              <a:schemeClr val="bg2">
                <a:alpha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Flip Flop’s</a:t>
              </a:r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96907" y="3449947"/>
              <a:ext cx="2689161" cy="1401423"/>
            </a:xfrm>
            <a:prstGeom prst="rect">
              <a:avLst/>
            </a:prstGeom>
            <a:solidFill>
              <a:schemeClr val="bg2">
                <a:alpha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 </a:t>
              </a:r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seg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Decoder</a:t>
              </a:r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88093" y="3449947"/>
              <a:ext cx="2541175" cy="1401423"/>
            </a:xfrm>
            <a:prstGeom prst="rect">
              <a:avLst/>
            </a:prstGeom>
            <a:solidFill>
              <a:schemeClr val="bg2">
                <a:alpha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Parallel Adder </a:t>
              </a:r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substracter</a:t>
              </a:r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29268" y="3449947"/>
              <a:ext cx="1209821" cy="1401423"/>
            </a:xfrm>
            <a:prstGeom prst="rect">
              <a:avLst/>
            </a:prstGeom>
            <a:solidFill>
              <a:schemeClr val="bg2">
                <a:alpha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MUX</a:t>
              </a:r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39089" y="3449946"/>
              <a:ext cx="1603717" cy="1401423"/>
            </a:xfrm>
            <a:prstGeom prst="rect">
              <a:avLst/>
            </a:prstGeom>
            <a:solidFill>
              <a:schemeClr val="bg2">
                <a:alpha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DEMUX</a:t>
              </a:r>
              <a:endParaRPr lang="ar-S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353821" y="1347988"/>
              <a:ext cx="1456105" cy="337677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LEDS</a:t>
              </a:r>
              <a:br>
                <a:rPr lang="en-US" dirty="0" smtClean="0"/>
              </a:br>
              <a:r>
                <a:rPr lang="en-US" dirty="0" smtClean="0"/>
                <a:t>1   2</a:t>
              </a:r>
              <a:br>
                <a:rPr lang="en-US" dirty="0" smtClean="0"/>
              </a:br>
              <a:r>
                <a:rPr lang="en-US" dirty="0" smtClean="0"/>
                <a:t>3   4</a:t>
              </a:r>
              <a:br>
                <a:rPr lang="en-US" dirty="0" smtClean="0"/>
              </a:br>
              <a:r>
                <a:rPr lang="en-US" dirty="0" smtClean="0"/>
                <a:t>5   6</a:t>
              </a:r>
              <a:br>
                <a:rPr lang="en-US" dirty="0" smtClean="0"/>
              </a:br>
              <a:r>
                <a:rPr lang="en-US" dirty="0" smtClean="0"/>
                <a:t>7   8</a:t>
              </a:r>
              <a:endParaRPr lang="ar-SA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0633" y="1672071"/>
              <a:ext cx="1044206" cy="272913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Digital switches</a:t>
              </a:r>
              <a:br>
                <a:rPr lang="en-US" dirty="0" smtClean="0"/>
              </a:br>
              <a:r>
                <a:rPr lang="en-US" dirty="0" smtClean="0"/>
                <a:t>1</a:t>
              </a:r>
              <a:br>
                <a:rPr lang="en-US" dirty="0" smtClean="0"/>
              </a:br>
              <a:r>
                <a:rPr lang="en-US" dirty="0" smtClean="0"/>
                <a:t>2</a:t>
              </a:r>
              <a:br>
                <a:rPr lang="en-US" dirty="0" smtClean="0"/>
              </a:br>
              <a:r>
                <a:rPr lang="en-US" dirty="0" smtClean="0"/>
                <a:t>3</a:t>
              </a:r>
              <a:br>
                <a:rPr lang="en-US" dirty="0" smtClean="0"/>
              </a:br>
              <a:r>
                <a:rPr lang="en-US" dirty="0" smtClean="0"/>
                <a:t>4</a:t>
              </a:r>
              <a:br>
                <a:rPr lang="en-US" dirty="0" smtClean="0"/>
              </a:br>
              <a:r>
                <a:rPr lang="en-US" dirty="0" smtClean="0"/>
                <a:t>5</a:t>
              </a:r>
              <a:br>
                <a:rPr lang="en-US" dirty="0" smtClean="0"/>
              </a:br>
              <a:r>
                <a:rPr lang="en-US" dirty="0" smtClean="0"/>
                <a:t>6</a:t>
              </a:r>
              <a:br>
                <a:rPr lang="en-US" dirty="0" smtClean="0"/>
              </a:br>
              <a:r>
                <a:rPr lang="en-US" dirty="0" smtClean="0"/>
                <a:t>7</a:t>
              </a:r>
              <a:br>
                <a:rPr lang="en-US" dirty="0" smtClean="0"/>
              </a:br>
              <a:r>
                <a:rPr lang="en-US" dirty="0" smtClean="0"/>
                <a:t>8</a:t>
              </a:r>
              <a:endParaRPr lang="ar-SA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35094" y="424220"/>
              <a:ext cx="3588852" cy="955081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4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Digital outputs(8) : 1 2 3 4 5 6 7 8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Analog Outputs(4) : 1 2 3 4</a:t>
              </a:r>
              <a:endParaRPr lang="ar-SA" dirty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10127357" y="277621"/>
              <a:ext cx="1957588" cy="110168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4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To microcontroller</a:t>
              </a:r>
              <a:endParaRPr lang="ar-SA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5399" y="277621"/>
              <a:ext cx="1042116" cy="1042116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4480164" y="1333396"/>
              <a:ext cx="1532586" cy="46471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LogiLAB</a:t>
              </a:r>
              <a:endParaRPr lang="ar-SA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2073" y="5331246"/>
              <a:ext cx="3398727" cy="1378912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0800" y="5315191"/>
              <a:ext cx="3398727" cy="1378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28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108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Half Adder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Aleppo Force</dc:creator>
  <cp:lastModifiedBy>Aleppo Force</cp:lastModifiedBy>
  <cp:revision>13</cp:revision>
  <dcterms:created xsi:type="dcterms:W3CDTF">2016-02-22T13:57:25Z</dcterms:created>
  <dcterms:modified xsi:type="dcterms:W3CDTF">2016-05-15T14:20:04Z</dcterms:modified>
</cp:coreProperties>
</file>