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9350F-DED9-4F32-9E5E-2BCDAEB28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B06084-0D5D-424F-9BDA-8E10A8BB3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70C178-5BC8-4784-B479-9DDAC095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E122-D41F-4B1D-A640-AA89A73658AC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063A0-E436-452B-ABEC-05C2D905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C406F-D3D2-46AA-9B5F-17659A4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8BF0-44E1-4C23-9D33-58E2B5153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45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253B8-A63A-4AE9-A514-21A7FD40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D8D9E9-825A-4F53-A0C5-784E056B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F066DD-C9DA-4BAB-97F1-F84E39F4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E122-D41F-4B1D-A640-AA89A73658AC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4CAB89-B026-4F5C-AD04-A7D7EA72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CDAF59-9F44-476C-AD63-D0A41FEC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8BF0-44E1-4C23-9D33-58E2B5153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08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783D2F-11E4-4203-A9D6-B3A77025F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4DA994-B4B9-41B1-B973-E78426FA2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94B70A-4F52-4156-9BE7-C3BC0531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E122-D41F-4B1D-A640-AA89A73658AC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1740A-C721-4BD1-8ABD-E411F2C2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60483A-F65E-4BC9-A332-6EBD6545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8BF0-44E1-4C23-9D33-58E2B5153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92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C09FD-E1CB-43FF-BA27-1CA73F63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A9805E-CBF5-454D-9D5E-A703C7F6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C57213-8753-4E3C-B199-BFFBAA1B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E122-D41F-4B1D-A640-AA89A73658AC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80385-D607-4512-9C60-5BC0410F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24864-B478-4CCE-B9EF-0FB6E617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8BF0-44E1-4C23-9D33-58E2B5153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95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2C034-D642-4B6F-9F34-B73B9E60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92D342-CC16-4E62-A25A-903AB01E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F92381-884B-4E22-84DA-00AEFB4E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E122-D41F-4B1D-A640-AA89A73658AC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56FA7-25D6-483A-8927-6D0E0DD3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25831-AB67-438A-913F-E18E318F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8BF0-44E1-4C23-9D33-58E2B5153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2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21AAA-3AC4-4BBD-92BC-10380C70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E3673E-7B7A-44E7-B2B5-23DEBF39C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1B2921-0FC1-4659-BED6-897F1522F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E3AB4E-094A-4A85-8ED1-3C8A9648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E122-D41F-4B1D-A640-AA89A73658AC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E20D1-E5B1-400A-8939-00248329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CEE9AB-EBDB-4D1E-8D89-5EADE2D2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8BF0-44E1-4C23-9D33-58E2B5153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91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49A84-2E98-4135-9C61-6B58DF3D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3FC76-EB10-47DB-89B3-5FA06895E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CD5AE8-3A15-4EDD-AAD9-70A2069DC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CFCBA4-B74C-43E0-A9BF-33EC9F546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32C945-24D6-4CCF-8F96-069ABAD7F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29F5ED-5264-457D-88AD-2A154D62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E122-D41F-4B1D-A640-AA89A73658AC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450256-58DD-404E-9EDF-7E7FFBFC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C20AEF-A16F-4EA1-BA5D-02E92361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8BF0-44E1-4C23-9D33-58E2B5153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36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8056F-660D-472F-90B6-0398CC9B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2CB63B-5757-4EE5-9096-2E645BBC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E122-D41F-4B1D-A640-AA89A73658AC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C06512-A3A3-4386-AB25-90F9BAF4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A075C5-CFCE-4433-AF64-0EBF99E4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8BF0-44E1-4C23-9D33-58E2B5153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2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64FFE8-654A-424E-B211-0E166ABD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E122-D41F-4B1D-A640-AA89A73658AC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A9E99A-1EAB-47F3-A4AD-1C986CAE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FC6727-BCEC-4567-AB3F-09D22099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8BF0-44E1-4C23-9D33-58E2B5153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51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50620-8C5D-438C-A08F-79C18266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80D55-9725-404F-84CC-C759C067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993D4A-573D-431E-AB09-C7202C71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390DEA-7579-4AF1-B0AB-578E465A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E122-D41F-4B1D-A640-AA89A73658AC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CFE0CA-53CF-4266-94C9-728D3934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4FA633-D953-4808-9CC3-EA4B7F4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8BF0-44E1-4C23-9D33-58E2B5153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79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7E997-4118-4BDE-AA95-8D80D7F0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263DF7-9119-464C-A5E9-CBD867199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D1210F-9052-412E-BBE2-728B74AF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8F436F-06AB-48E6-B5CF-3CBAAF54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E122-D41F-4B1D-A640-AA89A73658AC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B82393-06AF-4F7B-AAFA-2123808F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364187-0478-48A5-9590-E0B4C10A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8BF0-44E1-4C23-9D33-58E2B5153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51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D9BFB8-138E-407D-8177-CCA34C0C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D0D6A6-D929-4C8B-A443-A6D9F7A9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DE130-F559-4F50-A721-603804B7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E122-D41F-4B1D-A640-AA89A73658AC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C27E95-BBFE-4278-8526-F94DF1CCB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88654-4F6A-439D-94E3-144D8F626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8BF0-44E1-4C23-9D33-58E2B5153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51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84E549-0B90-4F11-9104-B910A3B0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75250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940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FOUAD EL MANSOURI</dc:creator>
  <cp:lastModifiedBy>FOUAD EL MANSOURI</cp:lastModifiedBy>
  <cp:revision>1</cp:revision>
  <dcterms:created xsi:type="dcterms:W3CDTF">2021-09-01T16:10:57Z</dcterms:created>
  <dcterms:modified xsi:type="dcterms:W3CDTF">2021-09-01T16:11:26Z</dcterms:modified>
</cp:coreProperties>
</file>