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0ACEC"/>
    <a:srgbClr val="3399CC"/>
    <a:srgbClr val="333333"/>
    <a:srgbClr val="D1D4D5"/>
    <a:srgbClr val="13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7BCB7-9A61-4AAE-93B4-2C904FFB235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6FAD22-8CA0-4024-9DCA-B95E44068907}">
      <dgm:prSet phldrT="[Text]" custT="1"/>
      <dgm:spPr/>
      <dgm:t>
        <a:bodyPr/>
        <a:lstStyle/>
        <a:p>
          <a:r>
            <a:rPr lang="en-US" sz="3200" smtClean="0"/>
            <a:t>Website</a:t>
          </a:r>
          <a:endParaRPr lang="en-US" sz="1600" dirty="0"/>
        </a:p>
      </dgm:t>
    </dgm:pt>
    <dgm:pt modelId="{819B43B9-8482-4242-AB98-23BDCA7DC6BC}" type="parTrans" cxnId="{775CE9D1-E155-41FD-A4B0-4895FA250ACC}">
      <dgm:prSet/>
      <dgm:spPr/>
      <dgm:t>
        <a:bodyPr/>
        <a:lstStyle/>
        <a:p>
          <a:endParaRPr lang="en-US"/>
        </a:p>
      </dgm:t>
    </dgm:pt>
    <dgm:pt modelId="{4426A6F3-89EE-4BAA-9430-C950990CE6B7}" type="sibTrans" cxnId="{775CE9D1-E155-41FD-A4B0-4895FA250ACC}">
      <dgm:prSet/>
      <dgm:spPr/>
      <dgm:t>
        <a:bodyPr/>
        <a:lstStyle/>
        <a:p>
          <a:endParaRPr lang="en-US"/>
        </a:p>
      </dgm:t>
    </dgm:pt>
    <dgm:pt modelId="{654E9440-386E-4C7B-B28E-164753AC8429}" type="asst">
      <dgm:prSet phldrT="[Text]" custT="1"/>
      <dgm:spPr/>
      <dgm:t>
        <a:bodyPr/>
        <a:lstStyle/>
        <a:p>
          <a:r>
            <a:rPr lang="en-US" sz="1500" smtClean="0"/>
            <a:t>Server Storage Upload , Download IFC</a:t>
          </a:r>
          <a:endParaRPr lang="en-US" sz="1500" dirty="0" smtClean="0"/>
        </a:p>
      </dgm:t>
    </dgm:pt>
    <dgm:pt modelId="{36B24044-D36B-4ED9-8D80-CD7067BB18AC}" type="parTrans" cxnId="{98EE9B53-6576-4D29-A09F-71D3BEFA82F6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FCFF423C-6D11-43ED-ABE1-3EE899D58A71}" type="sibTrans" cxnId="{98EE9B53-6576-4D29-A09F-71D3BEFA82F6}">
      <dgm:prSet/>
      <dgm:spPr/>
      <dgm:t>
        <a:bodyPr/>
        <a:lstStyle/>
        <a:p>
          <a:endParaRPr lang="en-US"/>
        </a:p>
      </dgm:t>
    </dgm:pt>
    <dgm:pt modelId="{93C358B9-5650-497F-B189-108A4C5CC0C3}">
      <dgm:prSet phldrT="[Text]"/>
      <dgm:spPr/>
      <dgm:t>
        <a:bodyPr/>
        <a:lstStyle/>
        <a:p>
          <a:r>
            <a:rPr lang="en-US" smtClean="0"/>
            <a:t>Access from any device</a:t>
          </a:r>
          <a:endParaRPr lang="en-US" dirty="0"/>
        </a:p>
      </dgm:t>
    </dgm:pt>
    <dgm:pt modelId="{B7D39A6E-7DBB-4CFA-9F3D-7EB28CDD0195}" type="parTrans" cxnId="{3BAD3113-CFC9-44C3-A662-1EAF44E15B90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00037E7D-28E2-4C41-90CC-885683ED5ACF}" type="sibTrans" cxnId="{3BAD3113-CFC9-44C3-A662-1EAF44E15B90}">
      <dgm:prSet/>
      <dgm:spPr/>
      <dgm:t>
        <a:bodyPr/>
        <a:lstStyle/>
        <a:p>
          <a:endParaRPr lang="en-US"/>
        </a:p>
      </dgm:t>
    </dgm:pt>
    <dgm:pt modelId="{00529482-4F4D-4714-8C00-5BC849DE79AC}">
      <dgm:prSet phldrT="[Text]"/>
      <dgm:spPr/>
      <dgm:t>
        <a:bodyPr/>
        <a:lstStyle/>
        <a:p>
          <a:r>
            <a:rPr lang="en-US" smtClean="0"/>
            <a:t>Architectural MEP Modeling  </a:t>
          </a:r>
          <a:endParaRPr lang="en-US" dirty="0"/>
        </a:p>
      </dgm:t>
    </dgm:pt>
    <dgm:pt modelId="{79D2D2C1-DFDA-490D-9B9F-7C5648F11C7A}" type="parTrans" cxnId="{5DDB39C6-08A4-4A06-8E58-2FC9EF3B7040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A7740B9E-23CC-4A70-A8BF-A32BB5C66992}" type="sibTrans" cxnId="{5DDB39C6-08A4-4A06-8E58-2FC9EF3B7040}">
      <dgm:prSet/>
      <dgm:spPr/>
      <dgm:t>
        <a:bodyPr/>
        <a:lstStyle/>
        <a:p>
          <a:endParaRPr lang="en-US"/>
        </a:p>
      </dgm:t>
    </dgm:pt>
    <dgm:pt modelId="{5936D929-DE0D-4ADF-A68D-8529883AB01D}">
      <dgm:prSet phldrT="[Text]"/>
      <dgm:spPr/>
      <dgm:t>
        <a:bodyPr/>
        <a:lstStyle/>
        <a:p>
          <a:r>
            <a:rPr lang="en-US" smtClean="0"/>
            <a:t>Structural Modeling , Analysis and Design</a:t>
          </a:r>
          <a:endParaRPr lang="en-US" dirty="0"/>
        </a:p>
      </dgm:t>
    </dgm:pt>
    <dgm:pt modelId="{2F976DB3-1EF7-403B-ABFF-D56626019BF5}" type="parTrans" cxnId="{D5787632-0016-4541-8FA9-7BF6993E424E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81954FBE-3F9E-4BCA-9C10-AD70184BF5B7}" type="sibTrans" cxnId="{D5787632-0016-4541-8FA9-7BF6993E424E}">
      <dgm:prSet/>
      <dgm:spPr/>
      <dgm:t>
        <a:bodyPr/>
        <a:lstStyle/>
        <a:p>
          <a:endParaRPr lang="en-US"/>
        </a:p>
      </dgm:t>
    </dgm:pt>
    <dgm:pt modelId="{EF033732-F32E-488C-BFA6-EF50F6FD7F9B}">
      <dgm:prSet phldrT="[Text]"/>
      <dgm:spPr/>
      <dgm:t>
        <a:bodyPr/>
        <a:lstStyle/>
        <a:p>
          <a:r>
            <a:rPr lang="en-US" smtClean="0"/>
            <a:t>Model Blocks</a:t>
          </a:r>
          <a:endParaRPr lang="en-US" dirty="0"/>
        </a:p>
      </dgm:t>
    </dgm:pt>
    <dgm:pt modelId="{E5354B98-8B1E-4165-8E83-BAF7C8C243CF}" type="parTrans" cxnId="{C03AA05D-D5B1-4378-9178-791D4909C2E8}">
      <dgm:prSet/>
      <dgm:spPr/>
      <dgm:t>
        <a:bodyPr/>
        <a:lstStyle/>
        <a:p>
          <a:endParaRPr lang="en-US"/>
        </a:p>
      </dgm:t>
    </dgm:pt>
    <dgm:pt modelId="{951F003F-4303-41D1-AAD5-C25CEDBBB30C}" type="sibTrans" cxnId="{C03AA05D-D5B1-4378-9178-791D4909C2E8}">
      <dgm:prSet/>
      <dgm:spPr/>
      <dgm:t>
        <a:bodyPr/>
        <a:lstStyle/>
        <a:p>
          <a:endParaRPr lang="en-US"/>
        </a:p>
      </dgm:t>
    </dgm:pt>
    <dgm:pt modelId="{39EB3552-DA92-4F78-B889-041F37BA2695}">
      <dgm:prSet phldrT="[Text]"/>
      <dgm:spPr/>
      <dgm:t>
        <a:bodyPr/>
        <a:lstStyle/>
        <a:p>
          <a:r>
            <a:rPr lang="en-US" smtClean="0"/>
            <a:t>Data Backup for Internet failure</a:t>
          </a:r>
          <a:endParaRPr lang="en-US" dirty="0"/>
        </a:p>
      </dgm:t>
    </dgm:pt>
    <dgm:pt modelId="{6480C477-03B1-46EA-BCEA-D118F9091B12}" type="parTrans" cxnId="{64AA835F-9841-4374-A228-41C39E497A46}">
      <dgm:prSet/>
      <dgm:spPr/>
      <dgm:t>
        <a:bodyPr/>
        <a:lstStyle/>
        <a:p>
          <a:endParaRPr lang="en-US"/>
        </a:p>
      </dgm:t>
    </dgm:pt>
    <dgm:pt modelId="{7B7FEE88-9B4B-4592-906D-4004312B4FB3}" type="sibTrans" cxnId="{64AA835F-9841-4374-A228-41C39E497A46}">
      <dgm:prSet/>
      <dgm:spPr/>
      <dgm:t>
        <a:bodyPr/>
        <a:lstStyle/>
        <a:p>
          <a:endParaRPr lang="en-US"/>
        </a:p>
      </dgm:t>
    </dgm:pt>
    <dgm:pt modelId="{0E38CE18-E08C-4653-B70B-87B692BF4B1D}" type="pres">
      <dgm:prSet presAssocID="{99E7BCB7-9A61-4AAE-93B4-2C904FFB235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FDDA83-C435-4DBB-BC7C-2D6D6ADA3D49}" type="pres">
      <dgm:prSet presAssocID="{3A6FAD22-8CA0-4024-9DCA-B95E4406890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8379AF-5511-4DF6-9F3E-30E9C4006E69}" type="pres">
      <dgm:prSet presAssocID="{3A6FAD22-8CA0-4024-9DCA-B95E44068907}" presName="rootComposite1" presStyleCnt="0"/>
      <dgm:spPr/>
      <dgm:t>
        <a:bodyPr/>
        <a:lstStyle/>
        <a:p>
          <a:endParaRPr lang="en-US"/>
        </a:p>
      </dgm:t>
    </dgm:pt>
    <dgm:pt modelId="{098C0B8F-51D2-4FA4-B41A-7B1E3399E54C}" type="pres">
      <dgm:prSet presAssocID="{3A6FAD22-8CA0-4024-9DCA-B95E4406890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F0370-BA15-482F-8B85-E8D8C9B2FBDD}" type="pres">
      <dgm:prSet presAssocID="{3A6FAD22-8CA0-4024-9DCA-B95E44068907}" presName="topArc1" presStyleLbl="parChTrans1D1" presStyleIdx="0" presStyleCnt="14"/>
      <dgm:spPr/>
      <dgm:t>
        <a:bodyPr/>
        <a:lstStyle/>
        <a:p>
          <a:endParaRPr lang="en-US"/>
        </a:p>
      </dgm:t>
    </dgm:pt>
    <dgm:pt modelId="{2ECE4AFC-A8E4-41EC-A43C-45A558C21B6F}" type="pres">
      <dgm:prSet presAssocID="{3A6FAD22-8CA0-4024-9DCA-B95E44068907}" presName="bottomArc1" presStyleLbl="parChTrans1D1" presStyleIdx="1" presStyleCnt="14"/>
      <dgm:spPr/>
      <dgm:t>
        <a:bodyPr/>
        <a:lstStyle/>
        <a:p>
          <a:endParaRPr lang="en-US"/>
        </a:p>
      </dgm:t>
    </dgm:pt>
    <dgm:pt modelId="{415C2A5B-DBEF-4B47-BF5B-568C78C6A2B5}" type="pres">
      <dgm:prSet presAssocID="{3A6FAD22-8CA0-4024-9DCA-B95E44068907}" presName="topConnNode1" presStyleLbl="node1" presStyleIdx="0" presStyleCnt="0"/>
      <dgm:spPr/>
      <dgm:t>
        <a:bodyPr/>
        <a:lstStyle/>
        <a:p>
          <a:endParaRPr lang="en-US"/>
        </a:p>
      </dgm:t>
    </dgm:pt>
    <dgm:pt modelId="{102B12E2-ABB1-441C-8043-89BB41413E03}" type="pres">
      <dgm:prSet presAssocID="{3A6FAD22-8CA0-4024-9DCA-B95E44068907}" presName="hierChild2" presStyleCnt="0"/>
      <dgm:spPr/>
      <dgm:t>
        <a:bodyPr/>
        <a:lstStyle/>
        <a:p>
          <a:endParaRPr lang="en-US"/>
        </a:p>
      </dgm:t>
    </dgm:pt>
    <dgm:pt modelId="{5AEDB3DE-BBB3-4E54-AC7C-B1ACC2060E51}" type="pres">
      <dgm:prSet presAssocID="{B7D39A6E-7DBB-4CFA-9F3D-7EB28CDD0195}" presName="Name28" presStyleLbl="parChTrans1D2" presStyleIdx="0" presStyleCnt="6"/>
      <dgm:spPr/>
      <dgm:t>
        <a:bodyPr/>
        <a:lstStyle/>
        <a:p>
          <a:endParaRPr lang="en-US"/>
        </a:p>
      </dgm:t>
    </dgm:pt>
    <dgm:pt modelId="{413EC7F9-5B3D-4CC2-B6B1-8A108F18C988}" type="pres">
      <dgm:prSet presAssocID="{93C358B9-5650-497F-B189-108A4C5CC0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D2D3DCE-48A1-478E-B224-8E8408EEC61B}" type="pres">
      <dgm:prSet presAssocID="{93C358B9-5650-497F-B189-108A4C5CC0C3}" presName="rootComposite2" presStyleCnt="0"/>
      <dgm:spPr/>
      <dgm:t>
        <a:bodyPr/>
        <a:lstStyle/>
        <a:p>
          <a:endParaRPr lang="en-US"/>
        </a:p>
      </dgm:t>
    </dgm:pt>
    <dgm:pt modelId="{7A642E83-FC58-4084-B748-679EDE9CD8F9}" type="pres">
      <dgm:prSet presAssocID="{93C358B9-5650-497F-B189-108A4C5CC0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D0484-3260-464F-A57E-B68142BDF2E5}" type="pres">
      <dgm:prSet presAssocID="{93C358B9-5650-497F-B189-108A4C5CC0C3}" presName="topArc2" presStyleLbl="parChTrans1D1" presStyleIdx="2" presStyleCnt="14"/>
      <dgm:spPr/>
      <dgm:t>
        <a:bodyPr/>
        <a:lstStyle/>
        <a:p>
          <a:endParaRPr lang="en-US"/>
        </a:p>
      </dgm:t>
    </dgm:pt>
    <dgm:pt modelId="{91E0F3C8-1D51-4C84-AAF3-D2FE538F880F}" type="pres">
      <dgm:prSet presAssocID="{93C358B9-5650-497F-B189-108A4C5CC0C3}" presName="bottomArc2" presStyleLbl="parChTrans1D1" presStyleIdx="3" presStyleCnt="14"/>
      <dgm:spPr/>
      <dgm:t>
        <a:bodyPr/>
        <a:lstStyle/>
        <a:p>
          <a:endParaRPr lang="en-US"/>
        </a:p>
      </dgm:t>
    </dgm:pt>
    <dgm:pt modelId="{0B87280E-5AEA-4DEC-B818-A07081ED026F}" type="pres">
      <dgm:prSet presAssocID="{93C358B9-5650-497F-B189-108A4C5CC0C3}" presName="topConnNode2" presStyleLbl="node2" presStyleIdx="0" presStyleCnt="0"/>
      <dgm:spPr/>
      <dgm:t>
        <a:bodyPr/>
        <a:lstStyle/>
        <a:p>
          <a:endParaRPr lang="en-US"/>
        </a:p>
      </dgm:t>
    </dgm:pt>
    <dgm:pt modelId="{817ADF85-E9E1-46A2-AE48-D12131CA28AB}" type="pres">
      <dgm:prSet presAssocID="{93C358B9-5650-497F-B189-108A4C5CC0C3}" presName="hierChild4" presStyleCnt="0"/>
      <dgm:spPr/>
      <dgm:t>
        <a:bodyPr/>
        <a:lstStyle/>
        <a:p>
          <a:endParaRPr lang="en-US"/>
        </a:p>
      </dgm:t>
    </dgm:pt>
    <dgm:pt modelId="{4829EBE2-C8D9-40B4-A11D-1EB8B6A778C9}" type="pres">
      <dgm:prSet presAssocID="{93C358B9-5650-497F-B189-108A4C5CC0C3}" presName="hierChild5" presStyleCnt="0"/>
      <dgm:spPr/>
      <dgm:t>
        <a:bodyPr/>
        <a:lstStyle/>
        <a:p>
          <a:endParaRPr lang="en-US"/>
        </a:p>
      </dgm:t>
    </dgm:pt>
    <dgm:pt modelId="{7FA0D090-28BE-44B3-BBEC-1498C342A0D5}" type="pres">
      <dgm:prSet presAssocID="{79D2D2C1-DFDA-490D-9B9F-7C5648F11C7A}" presName="Name28" presStyleLbl="parChTrans1D2" presStyleIdx="1" presStyleCnt="6"/>
      <dgm:spPr/>
      <dgm:t>
        <a:bodyPr/>
        <a:lstStyle/>
        <a:p>
          <a:endParaRPr lang="en-US"/>
        </a:p>
      </dgm:t>
    </dgm:pt>
    <dgm:pt modelId="{A2E2FA85-C28A-4503-9076-0DE685260595}" type="pres">
      <dgm:prSet presAssocID="{00529482-4F4D-4714-8C00-5BC849DE79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C2F8EB-491A-4DBC-8CCF-5E0B784A09E3}" type="pres">
      <dgm:prSet presAssocID="{00529482-4F4D-4714-8C00-5BC849DE79AC}" presName="rootComposite2" presStyleCnt="0"/>
      <dgm:spPr/>
      <dgm:t>
        <a:bodyPr/>
        <a:lstStyle/>
        <a:p>
          <a:endParaRPr lang="en-US"/>
        </a:p>
      </dgm:t>
    </dgm:pt>
    <dgm:pt modelId="{5E3AE8F5-3122-4AF0-A834-E473060356BA}" type="pres">
      <dgm:prSet presAssocID="{00529482-4F4D-4714-8C00-5BC849DE79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B84AB-91E4-453D-AA9B-39B317ED58E7}" type="pres">
      <dgm:prSet presAssocID="{00529482-4F4D-4714-8C00-5BC849DE79AC}" presName="topArc2" presStyleLbl="parChTrans1D1" presStyleIdx="4" presStyleCnt="14"/>
      <dgm:spPr/>
      <dgm:t>
        <a:bodyPr/>
        <a:lstStyle/>
        <a:p>
          <a:endParaRPr lang="en-US"/>
        </a:p>
      </dgm:t>
    </dgm:pt>
    <dgm:pt modelId="{6DE2FE51-7066-48A2-BF23-9F408BE79F68}" type="pres">
      <dgm:prSet presAssocID="{00529482-4F4D-4714-8C00-5BC849DE79AC}" presName="bottomArc2" presStyleLbl="parChTrans1D1" presStyleIdx="5" presStyleCnt="14"/>
      <dgm:spPr/>
      <dgm:t>
        <a:bodyPr/>
        <a:lstStyle/>
        <a:p>
          <a:endParaRPr lang="en-US"/>
        </a:p>
      </dgm:t>
    </dgm:pt>
    <dgm:pt modelId="{81D63F28-B893-4ED6-A9E8-02C00BCE457B}" type="pres">
      <dgm:prSet presAssocID="{00529482-4F4D-4714-8C00-5BC849DE79AC}" presName="topConnNode2" presStyleLbl="node2" presStyleIdx="0" presStyleCnt="0"/>
      <dgm:spPr/>
      <dgm:t>
        <a:bodyPr/>
        <a:lstStyle/>
        <a:p>
          <a:endParaRPr lang="en-US"/>
        </a:p>
      </dgm:t>
    </dgm:pt>
    <dgm:pt modelId="{3CF5FC62-BC1F-495C-B461-C42EBC041E1D}" type="pres">
      <dgm:prSet presAssocID="{00529482-4F4D-4714-8C00-5BC849DE79AC}" presName="hierChild4" presStyleCnt="0"/>
      <dgm:spPr/>
      <dgm:t>
        <a:bodyPr/>
        <a:lstStyle/>
        <a:p>
          <a:endParaRPr lang="en-US"/>
        </a:p>
      </dgm:t>
    </dgm:pt>
    <dgm:pt modelId="{E7909B30-A395-41C4-8A87-F256215E45D9}" type="pres">
      <dgm:prSet presAssocID="{00529482-4F4D-4714-8C00-5BC849DE79AC}" presName="hierChild5" presStyleCnt="0"/>
      <dgm:spPr/>
      <dgm:t>
        <a:bodyPr/>
        <a:lstStyle/>
        <a:p>
          <a:endParaRPr lang="en-US"/>
        </a:p>
      </dgm:t>
    </dgm:pt>
    <dgm:pt modelId="{04C31CB7-EEDC-4EA5-B768-5259559E00D7}" type="pres">
      <dgm:prSet presAssocID="{2F976DB3-1EF7-403B-ABFF-D56626019BF5}" presName="Name28" presStyleLbl="parChTrans1D2" presStyleIdx="2" presStyleCnt="6"/>
      <dgm:spPr/>
      <dgm:t>
        <a:bodyPr/>
        <a:lstStyle/>
        <a:p>
          <a:endParaRPr lang="en-US"/>
        </a:p>
      </dgm:t>
    </dgm:pt>
    <dgm:pt modelId="{08B28729-E1D7-41F4-A9AE-CCBFF173872E}" type="pres">
      <dgm:prSet presAssocID="{5936D929-DE0D-4ADF-A68D-8529883AB01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92E0829-33BE-4885-876C-D6EF501165DC}" type="pres">
      <dgm:prSet presAssocID="{5936D929-DE0D-4ADF-A68D-8529883AB01D}" presName="rootComposite2" presStyleCnt="0"/>
      <dgm:spPr/>
      <dgm:t>
        <a:bodyPr/>
        <a:lstStyle/>
        <a:p>
          <a:endParaRPr lang="en-US"/>
        </a:p>
      </dgm:t>
    </dgm:pt>
    <dgm:pt modelId="{40D77DF3-2330-4042-94A2-FEEEC4A2B431}" type="pres">
      <dgm:prSet presAssocID="{5936D929-DE0D-4ADF-A68D-8529883AB0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DB3DB-F8E0-423C-A009-75CDDD1C7279}" type="pres">
      <dgm:prSet presAssocID="{5936D929-DE0D-4ADF-A68D-8529883AB01D}" presName="topArc2" presStyleLbl="parChTrans1D1" presStyleIdx="6" presStyleCnt="14"/>
      <dgm:spPr/>
      <dgm:t>
        <a:bodyPr/>
        <a:lstStyle/>
        <a:p>
          <a:endParaRPr lang="en-US"/>
        </a:p>
      </dgm:t>
    </dgm:pt>
    <dgm:pt modelId="{E3C684E2-B13D-4831-8F0D-F7CC3EF1831B}" type="pres">
      <dgm:prSet presAssocID="{5936D929-DE0D-4ADF-A68D-8529883AB01D}" presName="bottomArc2" presStyleLbl="parChTrans1D1" presStyleIdx="7" presStyleCnt="14"/>
      <dgm:spPr/>
      <dgm:t>
        <a:bodyPr/>
        <a:lstStyle/>
        <a:p>
          <a:endParaRPr lang="en-US"/>
        </a:p>
      </dgm:t>
    </dgm:pt>
    <dgm:pt modelId="{A3DFFE0B-41BC-4632-9353-B34DA99686A0}" type="pres">
      <dgm:prSet presAssocID="{5936D929-DE0D-4ADF-A68D-8529883AB01D}" presName="topConnNode2" presStyleLbl="node2" presStyleIdx="0" presStyleCnt="0"/>
      <dgm:spPr/>
      <dgm:t>
        <a:bodyPr/>
        <a:lstStyle/>
        <a:p>
          <a:endParaRPr lang="en-US"/>
        </a:p>
      </dgm:t>
    </dgm:pt>
    <dgm:pt modelId="{BA0AA941-2AA4-4F66-9B47-B13515CFD415}" type="pres">
      <dgm:prSet presAssocID="{5936D929-DE0D-4ADF-A68D-8529883AB01D}" presName="hierChild4" presStyleCnt="0"/>
      <dgm:spPr/>
      <dgm:t>
        <a:bodyPr/>
        <a:lstStyle/>
        <a:p>
          <a:endParaRPr lang="en-US"/>
        </a:p>
      </dgm:t>
    </dgm:pt>
    <dgm:pt modelId="{AE99F8FE-AEAD-4903-BCB1-A58D56D2CF08}" type="pres">
      <dgm:prSet presAssocID="{5936D929-DE0D-4ADF-A68D-8529883AB01D}" presName="hierChild5" presStyleCnt="0"/>
      <dgm:spPr/>
      <dgm:t>
        <a:bodyPr/>
        <a:lstStyle/>
        <a:p>
          <a:endParaRPr lang="en-US"/>
        </a:p>
      </dgm:t>
    </dgm:pt>
    <dgm:pt modelId="{2C377BE0-34D8-4D07-BD5C-8D413257AEA9}" type="pres">
      <dgm:prSet presAssocID="{E5354B98-8B1E-4165-8E83-BAF7C8C243CF}" presName="Name28" presStyleLbl="parChTrans1D2" presStyleIdx="3" presStyleCnt="6"/>
      <dgm:spPr/>
      <dgm:t>
        <a:bodyPr/>
        <a:lstStyle/>
        <a:p>
          <a:endParaRPr lang="en-US"/>
        </a:p>
      </dgm:t>
    </dgm:pt>
    <dgm:pt modelId="{957BE95D-DC38-4AE9-B2AF-6871F4593931}" type="pres">
      <dgm:prSet presAssocID="{EF033732-F32E-488C-BFA6-EF50F6FD7F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FE26222-2F34-4D0A-ABC2-1856E83FB60E}" type="pres">
      <dgm:prSet presAssocID="{EF033732-F32E-488C-BFA6-EF50F6FD7F9B}" presName="rootComposite2" presStyleCnt="0"/>
      <dgm:spPr/>
      <dgm:t>
        <a:bodyPr/>
        <a:lstStyle/>
        <a:p>
          <a:endParaRPr lang="en-US"/>
        </a:p>
      </dgm:t>
    </dgm:pt>
    <dgm:pt modelId="{D786EA33-B7B7-4258-AF8B-3D404B8C7922}" type="pres">
      <dgm:prSet presAssocID="{EF033732-F32E-488C-BFA6-EF50F6FD7F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F5A4B-949E-494B-81D3-4EF162D38650}" type="pres">
      <dgm:prSet presAssocID="{EF033732-F32E-488C-BFA6-EF50F6FD7F9B}" presName="topArc2" presStyleLbl="parChTrans1D1" presStyleIdx="8" presStyleCnt="14"/>
      <dgm:spPr/>
      <dgm:t>
        <a:bodyPr/>
        <a:lstStyle/>
        <a:p>
          <a:endParaRPr lang="en-US"/>
        </a:p>
      </dgm:t>
    </dgm:pt>
    <dgm:pt modelId="{648B9E21-FC5A-48FA-B015-19D850ED8B6B}" type="pres">
      <dgm:prSet presAssocID="{EF033732-F32E-488C-BFA6-EF50F6FD7F9B}" presName="bottomArc2" presStyleLbl="parChTrans1D1" presStyleIdx="9" presStyleCnt="14"/>
      <dgm:spPr/>
      <dgm:t>
        <a:bodyPr/>
        <a:lstStyle/>
        <a:p>
          <a:endParaRPr lang="en-US"/>
        </a:p>
      </dgm:t>
    </dgm:pt>
    <dgm:pt modelId="{8797D750-A89A-4535-921B-5FB9C5C97669}" type="pres">
      <dgm:prSet presAssocID="{EF033732-F32E-488C-BFA6-EF50F6FD7F9B}" presName="topConnNode2" presStyleLbl="node2" presStyleIdx="0" presStyleCnt="0"/>
      <dgm:spPr/>
      <dgm:t>
        <a:bodyPr/>
        <a:lstStyle/>
        <a:p>
          <a:endParaRPr lang="en-US"/>
        </a:p>
      </dgm:t>
    </dgm:pt>
    <dgm:pt modelId="{9F07C39C-477A-45A3-94FA-D92E9DCA0D04}" type="pres">
      <dgm:prSet presAssocID="{EF033732-F32E-488C-BFA6-EF50F6FD7F9B}" presName="hierChild4" presStyleCnt="0"/>
      <dgm:spPr/>
      <dgm:t>
        <a:bodyPr/>
        <a:lstStyle/>
        <a:p>
          <a:endParaRPr lang="en-US"/>
        </a:p>
      </dgm:t>
    </dgm:pt>
    <dgm:pt modelId="{0696743A-7BED-4B12-A2CB-5190A12A1335}" type="pres">
      <dgm:prSet presAssocID="{EF033732-F32E-488C-BFA6-EF50F6FD7F9B}" presName="hierChild5" presStyleCnt="0"/>
      <dgm:spPr/>
      <dgm:t>
        <a:bodyPr/>
        <a:lstStyle/>
        <a:p>
          <a:endParaRPr lang="en-US"/>
        </a:p>
      </dgm:t>
    </dgm:pt>
    <dgm:pt modelId="{2DD5B668-3867-4437-8689-3DFD6CB33EA8}" type="pres">
      <dgm:prSet presAssocID="{6480C477-03B1-46EA-BCEA-D118F9091B12}" presName="Name28" presStyleLbl="parChTrans1D2" presStyleIdx="4" presStyleCnt="6"/>
      <dgm:spPr/>
      <dgm:t>
        <a:bodyPr/>
        <a:lstStyle/>
        <a:p>
          <a:endParaRPr lang="en-US"/>
        </a:p>
      </dgm:t>
    </dgm:pt>
    <dgm:pt modelId="{5C012804-25FB-47F2-9CDF-0B473D239F69}" type="pres">
      <dgm:prSet presAssocID="{39EB3552-DA92-4F78-B889-041F37BA269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31FF06-3D58-4774-9ED8-3D432A8A8AD5}" type="pres">
      <dgm:prSet presAssocID="{39EB3552-DA92-4F78-B889-041F37BA2695}" presName="rootComposite2" presStyleCnt="0"/>
      <dgm:spPr/>
      <dgm:t>
        <a:bodyPr/>
        <a:lstStyle/>
        <a:p>
          <a:endParaRPr lang="en-US"/>
        </a:p>
      </dgm:t>
    </dgm:pt>
    <dgm:pt modelId="{9869D873-8A18-4A03-A050-AB95CA4E7099}" type="pres">
      <dgm:prSet presAssocID="{39EB3552-DA92-4F78-B889-041F37BA269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ED78EE-EE1B-4905-B6AB-45F8E9230EE9}" type="pres">
      <dgm:prSet presAssocID="{39EB3552-DA92-4F78-B889-041F37BA2695}" presName="topArc2" presStyleLbl="parChTrans1D1" presStyleIdx="10" presStyleCnt="14"/>
      <dgm:spPr/>
      <dgm:t>
        <a:bodyPr/>
        <a:lstStyle/>
        <a:p>
          <a:endParaRPr lang="en-US"/>
        </a:p>
      </dgm:t>
    </dgm:pt>
    <dgm:pt modelId="{C40EAB5F-48DF-437A-895A-2E19FEB56DAB}" type="pres">
      <dgm:prSet presAssocID="{39EB3552-DA92-4F78-B889-041F37BA2695}" presName="bottomArc2" presStyleLbl="parChTrans1D1" presStyleIdx="11" presStyleCnt="14"/>
      <dgm:spPr/>
      <dgm:t>
        <a:bodyPr/>
        <a:lstStyle/>
        <a:p>
          <a:endParaRPr lang="en-US"/>
        </a:p>
      </dgm:t>
    </dgm:pt>
    <dgm:pt modelId="{01B372C9-6E8F-44F0-B9E4-CBA09646024B}" type="pres">
      <dgm:prSet presAssocID="{39EB3552-DA92-4F78-B889-041F37BA2695}" presName="topConnNode2" presStyleLbl="node2" presStyleIdx="0" presStyleCnt="0"/>
      <dgm:spPr/>
      <dgm:t>
        <a:bodyPr/>
        <a:lstStyle/>
        <a:p>
          <a:endParaRPr lang="en-US"/>
        </a:p>
      </dgm:t>
    </dgm:pt>
    <dgm:pt modelId="{629F1BE6-27F4-4210-879D-4DC4DF2C7603}" type="pres">
      <dgm:prSet presAssocID="{39EB3552-DA92-4F78-B889-041F37BA2695}" presName="hierChild4" presStyleCnt="0"/>
      <dgm:spPr/>
      <dgm:t>
        <a:bodyPr/>
        <a:lstStyle/>
        <a:p>
          <a:endParaRPr lang="en-US"/>
        </a:p>
      </dgm:t>
    </dgm:pt>
    <dgm:pt modelId="{EBE412E0-B09B-4EC6-BDFB-BC40057B6196}" type="pres">
      <dgm:prSet presAssocID="{39EB3552-DA92-4F78-B889-041F37BA2695}" presName="hierChild5" presStyleCnt="0"/>
      <dgm:spPr/>
      <dgm:t>
        <a:bodyPr/>
        <a:lstStyle/>
        <a:p>
          <a:endParaRPr lang="en-US"/>
        </a:p>
      </dgm:t>
    </dgm:pt>
    <dgm:pt modelId="{FB6EB7B7-A9AF-45F2-A16A-A6741DE2268A}" type="pres">
      <dgm:prSet presAssocID="{3A6FAD22-8CA0-4024-9DCA-B95E44068907}" presName="hierChild3" presStyleCnt="0"/>
      <dgm:spPr/>
      <dgm:t>
        <a:bodyPr/>
        <a:lstStyle/>
        <a:p>
          <a:endParaRPr lang="en-US"/>
        </a:p>
      </dgm:t>
    </dgm:pt>
    <dgm:pt modelId="{BE587329-BFBE-417F-B952-951E53DC67D7}" type="pres">
      <dgm:prSet presAssocID="{36B24044-D36B-4ED9-8D80-CD7067BB18AC}" presName="Name101" presStyleLbl="parChTrans1D2" presStyleIdx="5" presStyleCnt="6"/>
      <dgm:spPr/>
      <dgm:t>
        <a:bodyPr/>
        <a:lstStyle/>
        <a:p>
          <a:endParaRPr lang="en-US"/>
        </a:p>
      </dgm:t>
    </dgm:pt>
    <dgm:pt modelId="{AABEEEA6-8EBF-40C7-B594-C5E4FDA820D3}" type="pres">
      <dgm:prSet presAssocID="{654E9440-386E-4C7B-B28E-164753AC842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AA1B8F0-5302-407A-9A98-301D2CD64887}" type="pres">
      <dgm:prSet presAssocID="{654E9440-386E-4C7B-B28E-164753AC8429}" presName="rootComposite3" presStyleCnt="0"/>
      <dgm:spPr/>
      <dgm:t>
        <a:bodyPr/>
        <a:lstStyle/>
        <a:p>
          <a:endParaRPr lang="en-US"/>
        </a:p>
      </dgm:t>
    </dgm:pt>
    <dgm:pt modelId="{A4AAABD9-41C0-406D-A602-1FC1DDDEB5B5}" type="pres">
      <dgm:prSet presAssocID="{654E9440-386E-4C7B-B28E-164753AC8429}" presName="rootText3" presStyleLbl="alignAcc1" presStyleIdx="0" presStyleCnt="0" custScaleX="116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A674-8E3B-4841-9977-973600BFA8DB}" type="pres">
      <dgm:prSet presAssocID="{654E9440-386E-4C7B-B28E-164753AC8429}" presName="topArc3" presStyleLbl="parChTrans1D1" presStyleIdx="12" presStyleCnt="14"/>
      <dgm:spPr/>
      <dgm:t>
        <a:bodyPr/>
        <a:lstStyle/>
        <a:p>
          <a:endParaRPr lang="en-US"/>
        </a:p>
      </dgm:t>
    </dgm:pt>
    <dgm:pt modelId="{D73EDC9C-5D06-4C12-BAD1-9F013B43429A}" type="pres">
      <dgm:prSet presAssocID="{654E9440-386E-4C7B-B28E-164753AC8429}" presName="bottomArc3" presStyleLbl="parChTrans1D1" presStyleIdx="13" presStyleCnt="14"/>
      <dgm:spPr/>
      <dgm:t>
        <a:bodyPr/>
        <a:lstStyle/>
        <a:p>
          <a:endParaRPr lang="en-US"/>
        </a:p>
      </dgm:t>
    </dgm:pt>
    <dgm:pt modelId="{453A199B-C1F4-4FFB-8382-2DFB8C945396}" type="pres">
      <dgm:prSet presAssocID="{654E9440-386E-4C7B-B28E-164753AC8429}" presName="topConnNode3" presStyleLbl="asst1" presStyleIdx="0" presStyleCnt="0"/>
      <dgm:spPr/>
      <dgm:t>
        <a:bodyPr/>
        <a:lstStyle/>
        <a:p>
          <a:endParaRPr lang="en-US"/>
        </a:p>
      </dgm:t>
    </dgm:pt>
    <dgm:pt modelId="{C9B61F02-36FA-4919-87C5-CDFD42C2D6D1}" type="pres">
      <dgm:prSet presAssocID="{654E9440-386E-4C7B-B28E-164753AC8429}" presName="hierChild6" presStyleCnt="0"/>
      <dgm:spPr/>
      <dgm:t>
        <a:bodyPr/>
        <a:lstStyle/>
        <a:p>
          <a:endParaRPr lang="en-US"/>
        </a:p>
      </dgm:t>
    </dgm:pt>
    <dgm:pt modelId="{03D40F5B-A88B-44A5-8F01-B04DE00E109B}" type="pres">
      <dgm:prSet presAssocID="{654E9440-386E-4C7B-B28E-164753AC8429}" presName="hierChild7" presStyleCnt="0"/>
      <dgm:spPr/>
      <dgm:t>
        <a:bodyPr/>
        <a:lstStyle/>
        <a:p>
          <a:endParaRPr lang="en-US"/>
        </a:p>
      </dgm:t>
    </dgm:pt>
  </dgm:ptLst>
  <dgm:cxnLst>
    <dgm:cxn modelId="{4CF45697-FE5C-4A61-8F0D-C37820F536B7}" type="presOf" srcId="{93C358B9-5650-497F-B189-108A4C5CC0C3}" destId="{7A642E83-FC58-4084-B748-679EDE9CD8F9}" srcOrd="0" destOrd="0" presId="urn:microsoft.com/office/officeart/2008/layout/HalfCircleOrganizationChart"/>
    <dgm:cxn modelId="{3BAD3113-CFC9-44C3-A662-1EAF44E15B90}" srcId="{3A6FAD22-8CA0-4024-9DCA-B95E44068907}" destId="{93C358B9-5650-497F-B189-108A4C5CC0C3}" srcOrd="1" destOrd="0" parTransId="{B7D39A6E-7DBB-4CFA-9F3D-7EB28CDD0195}" sibTransId="{00037E7D-28E2-4C41-90CC-885683ED5ACF}"/>
    <dgm:cxn modelId="{DEF13A4F-A9B9-4D29-8668-434A0E98A05E}" type="presOf" srcId="{EF033732-F32E-488C-BFA6-EF50F6FD7F9B}" destId="{D786EA33-B7B7-4258-AF8B-3D404B8C7922}" srcOrd="0" destOrd="0" presId="urn:microsoft.com/office/officeart/2008/layout/HalfCircleOrganizationChart"/>
    <dgm:cxn modelId="{78D458C1-73B8-48D0-82A5-2C4FA57787FC}" type="presOf" srcId="{5936D929-DE0D-4ADF-A68D-8529883AB01D}" destId="{40D77DF3-2330-4042-94A2-FEEEC4A2B431}" srcOrd="0" destOrd="0" presId="urn:microsoft.com/office/officeart/2008/layout/HalfCircleOrganizationChart"/>
    <dgm:cxn modelId="{03AD3CC7-A8FC-4326-AB28-3903553C5A3C}" type="presOf" srcId="{E5354B98-8B1E-4165-8E83-BAF7C8C243CF}" destId="{2C377BE0-34D8-4D07-BD5C-8D413257AEA9}" srcOrd="0" destOrd="0" presId="urn:microsoft.com/office/officeart/2008/layout/HalfCircleOrganizationChart"/>
    <dgm:cxn modelId="{76CB6461-E33B-49A8-A3C3-02801DB7FE4C}" type="presOf" srcId="{79D2D2C1-DFDA-490D-9B9F-7C5648F11C7A}" destId="{7FA0D090-28BE-44B3-BBEC-1498C342A0D5}" srcOrd="0" destOrd="0" presId="urn:microsoft.com/office/officeart/2008/layout/HalfCircleOrganizationChart"/>
    <dgm:cxn modelId="{98EE9B53-6576-4D29-A09F-71D3BEFA82F6}" srcId="{3A6FAD22-8CA0-4024-9DCA-B95E44068907}" destId="{654E9440-386E-4C7B-B28E-164753AC8429}" srcOrd="0" destOrd="0" parTransId="{36B24044-D36B-4ED9-8D80-CD7067BB18AC}" sibTransId="{FCFF423C-6D11-43ED-ABE1-3EE899D58A71}"/>
    <dgm:cxn modelId="{FC23470A-5657-4B40-84A5-7F3F81716033}" type="presOf" srcId="{00529482-4F4D-4714-8C00-5BC849DE79AC}" destId="{81D63F28-B893-4ED6-A9E8-02C00BCE457B}" srcOrd="1" destOrd="0" presId="urn:microsoft.com/office/officeart/2008/layout/HalfCircleOrganizationChart"/>
    <dgm:cxn modelId="{C03AA05D-D5B1-4378-9178-791D4909C2E8}" srcId="{3A6FAD22-8CA0-4024-9DCA-B95E44068907}" destId="{EF033732-F32E-488C-BFA6-EF50F6FD7F9B}" srcOrd="4" destOrd="0" parTransId="{E5354B98-8B1E-4165-8E83-BAF7C8C243CF}" sibTransId="{951F003F-4303-41D1-AAD5-C25CEDBBB30C}"/>
    <dgm:cxn modelId="{3E0B96C7-E3B9-447F-AC6F-83F13246EECA}" type="presOf" srcId="{39EB3552-DA92-4F78-B889-041F37BA2695}" destId="{01B372C9-6E8F-44F0-B9E4-CBA09646024B}" srcOrd="1" destOrd="0" presId="urn:microsoft.com/office/officeart/2008/layout/HalfCircleOrganizationChart"/>
    <dgm:cxn modelId="{8BDA5420-2D0F-406B-8D97-5F9001E97806}" type="presOf" srcId="{654E9440-386E-4C7B-B28E-164753AC8429}" destId="{A4AAABD9-41C0-406D-A602-1FC1DDDEB5B5}" srcOrd="0" destOrd="0" presId="urn:microsoft.com/office/officeart/2008/layout/HalfCircleOrganizationChart"/>
    <dgm:cxn modelId="{5DDB39C6-08A4-4A06-8E58-2FC9EF3B7040}" srcId="{3A6FAD22-8CA0-4024-9DCA-B95E44068907}" destId="{00529482-4F4D-4714-8C00-5BC849DE79AC}" srcOrd="2" destOrd="0" parTransId="{79D2D2C1-DFDA-490D-9B9F-7C5648F11C7A}" sibTransId="{A7740B9E-23CC-4A70-A8BF-A32BB5C66992}"/>
    <dgm:cxn modelId="{8EEB66A8-4F03-4F20-811A-6F7B46A08511}" type="presOf" srcId="{2F976DB3-1EF7-403B-ABFF-D56626019BF5}" destId="{04C31CB7-EEDC-4EA5-B768-5259559E00D7}" srcOrd="0" destOrd="0" presId="urn:microsoft.com/office/officeart/2008/layout/HalfCircleOrganizationChart"/>
    <dgm:cxn modelId="{39DE231B-8AEB-43AE-A31C-65821E706583}" type="presOf" srcId="{00529482-4F4D-4714-8C00-5BC849DE79AC}" destId="{5E3AE8F5-3122-4AF0-A834-E473060356BA}" srcOrd="0" destOrd="0" presId="urn:microsoft.com/office/officeart/2008/layout/HalfCircleOrganizationChart"/>
    <dgm:cxn modelId="{874E2B5A-41B7-45A7-976A-6BCBA4106185}" type="presOf" srcId="{36B24044-D36B-4ED9-8D80-CD7067BB18AC}" destId="{BE587329-BFBE-417F-B952-951E53DC67D7}" srcOrd="0" destOrd="0" presId="urn:microsoft.com/office/officeart/2008/layout/HalfCircleOrganizationChart"/>
    <dgm:cxn modelId="{722391E9-4685-47C6-9258-E3B03E462BC9}" type="presOf" srcId="{5936D929-DE0D-4ADF-A68D-8529883AB01D}" destId="{A3DFFE0B-41BC-4632-9353-B34DA99686A0}" srcOrd="1" destOrd="0" presId="urn:microsoft.com/office/officeart/2008/layout/HalfCircleOrganizationChart"/>
    <dgm:cxn modelId="{D5787632-0016-4541-8FA9-7BF6993E424E}" srcId="{3A6FAD22-8CA0-4024-9DCA-B95E44068907}" destId="{5936D929-DE0D-4ADF-A68D-8529883AB01D}" srcOrd="3" destOrd="0" parTransId="{2F976DB3-1EF7-403B-ABFF-D56626019BF5}" sibTransId="{81954FBE-3F9E-4BCA-9C10-AD70184BF5B7}"/>
    <dgm:cxn modelId="{64AA835F-9841-4374-A228-41C39E497A46}" srcId="{3A6FAD22-8CA0-4024-9DCA-B95E44068907}" destId="{39EB3552-DA92-4F78-B889-041F37BA2695}" srcOrd="5" destOrd="0" parTransId="{6480C477-03B1-46EA-BCEA-D118F9091B12}" sibTransId="{7B7FEE88-9B4B-4592-906D-4004312B4FB3}"/>
    <dgm:cxn modelId="{6F999D19-C19B-4A21-8777-138F60FCC446}" type="presOf" srcId="{6480C477-03B1-46EA-BCEA-D118F9091B12}" destId="{2DD5B668-3867-4437-8689-3DFD6CB33EA8}" srcOrd="0" destOrd="0" presId="urn:microsoft.com/office/officeart/2008/layout/HalfCircleOrganizationChart"/>
    <dgm:cxn modelId="{0C2F9FEC-B06D-4839-8351-6168C657C523}" type="presOf" srcId="{93C358B9-5650-497F-B189-108A4C5CC0C3}" destId="{0B87280E-5AEA-4DEC-B818-A07081ED026F}" srcOrd="1" destOrd="0" presId="urn:microsoft.com/office/officeart/2008/layout/HalfCircleOrganizationChart"/>
    <dgm:cxn modelId="{519C648E-CB2F-456D-A8EF-5E441EFF809A}" type="presOf" srcId="{3A6FAD22-8CA0-4024-9DCA-B95E44068907}" destId="{415C2A5B-DBEF-4B47-BF5B-568C78C6A2B5}" srcOrd="1" destOrd="0" presId="urn:microsoft.com/office/officeart/2008/layout/HalfCircleOrganizationChart"/>
    <dgm:cxn modelId="{775CE9D1-E155-41FD-A4B0-4895FA250ACC}" srcId="{99E7BCB7-9A61-4AAE-93B4-2C904FFB2359}" destId="{3A6FAD22-8CA0-4024-9DCA-B95E44068907}" srcOrd="0" destOrd="0" parTransId="{819B43B9-8482-4242-AB98-23BDCA7DC6BC}" sibTransId="{4426A6F3-89EE-4BAA-9430-C950990CE6B7}"/>
    <dgm:cxn modelId="{07652CBC-F36F-4DB4-A385-CE20408696AA}" type="presOf" srcId="{99E7BCB7-9A61-4AAE-93B4-2C904FFB2359}" destId="{0E38CE18-E08C-4653-B70B-87B692BF4B1D}" srcOrd="0" destOrd="0" presId="urn:microsoft.com/office/officeart/2008/layout/HalfCircleOrganizationChart"/>
    <dgm:cxn modelId="{3395E623-3780-4E7D-AD00-C39D932D0553}" type="presOf" srcId="{EF033732-F32E-488C-BFA6-EF50F6FD7F9B}" destId="{8797D750-A89A-4535-921B-5FB9C5C97669}" srcOrd="1" destOrd="0" presId="urn:microsoft.com/office/officeart/2008/layout/HalfCircleOrganizationChart"/>
    <dgm:cxn modelId="{8C40F31A-F2E8-4A62-867A-80C2B2C95AB2}" type="presOf" srcId="{3A6FAD22-8CA0-4024-9DCA-B95E44068907}" destId="{098C0B8F-51D2-4FA4-B41A-7B1E3399E54C}" srcOrd="0" destOrd="0" presId="urn:microsoft.com/office/officeart/2008/layout/HalfCircleOrganizationChart"/>
    <dgm:cxn modelId="{9DC011D5-76A1-45DA-BB27-54A981D07F7F}" type="presOf" srcId="{654E9440-386E-4C7B-B28E-164753AC8429}" destId="{453A199B-C1F4-4FFB-8382-2DFB8C945396}" srcOrd="1" destOrd="0" presId="urn:microsoft.com/office/officeart/2008/layout/HalfCircleOrganizationChart"/>
    <dgm:cxn modelId="{2F58C217-DD2E-4998-AACB-BB97DEE0B632}" type="presOf" srcId="{B7D39A6E-7DBB-4CFA-9F3D-7EB28CDD0195}" destId="{5AEDB3DE-BBB3-4E54-AC7C-B1ACC2060E51}" srcOrd="0" destOrd="0" presId="urn:microsoft.com/office/officeart/2008/layout/HalfCircleOrganizationChart"/>
    <dgm:cxn modelId="{DECB9D10-05E1-4C65-BAD8-CF96741EA2A5}" type="presOf" srcId="{39EB3552-DA92-4F78-B889-041F37BA2695}" destId="{9869D873-8A18-4A03-A050-AB95CA4E7099}" srcOrd="0" destOrd="0" presId="urn:microsoft.com/office/officeart/2008/layout/HalfCircleOrganizationChart"/>
    <dgm:cxn modelId="{E7391BE7-2B98-4BCF-B2D8-7F816896237C}" type="presParOf" srcId="{0E38CE18-E08C-4653-B70B-87B692BF4B1D}" destId="{E5FDDA83-C435-4DBB-BC7C-2D6D6ADA3D49}" srcOrd="0" destOrd="0" presId="urn:microsoft.com/office/officeart/2008/layout/HalfCircleOrganizationChart"/>
    <dgm:cxn modelId="{235F8E92-997D-43AD-971B-DA53864D5CBF}" type="presParOf" srcId="{E5FDDA83-C435-4DBB-BC7C-2D6D6ADA3D49}" destId="{A68379AF-5511-4DF6-9F3E-30E9C4006E69}" srcOrd="0" destOrd="0" presId="urn:microsoft.com/office/officeart/2008/layout/HalfCircleOrganizationChart"/>
    <dgm:cxn modelId="{B169D4B9-DF0E-465F-8A43-4957DC73B41A}" type="presParOf" srcId="{A68379AF-5511-4DF6-9F3E-30E9C4006E69}" destId="{098C0B8F-51D2-4FA4-B41A-7B1E3399E54C}" srcOrd="0" destOrd="0" presId="urn:microsoft.com/office/officeart/2008/layout/HalfCircleOrganizationChart"/>
    <dgm:cxn modelId="{7CC87173-B06C-4CB6-A75C-9998CF7BF9D2}" type="presParOf" srcId="{A68379AF-5511-4DF6-9F3E-30E9C4006E69}" destId="{87BF0370-BA15-482F-8B85-E8D8C9B2FBDD}" srcOrd="1" destOrd="0" presId="urn:microsoft.com/office/officeart/2008/layout/HalfCircleOrganizationChart"/>
    <dgm:cxn modelId="{5CCD13B8-E5EA-4988-A23F-BE2570CBFF70}" type="presParOf" srcId="{A68379AF-5511-4DF6-9F3E-30E9C4006E69}" destId="{2ECE4AFC-A8E4-41EC-A43C-45A558C21B6F}" srcOrd="2" destOrd="0" presId="urn:microsoft.com/office/officeart/2008/layout/HalfCircleOrganizationChart"/>
    <dgm:cxn modelId="{0BB3B77C-BF22-4289-8E05-2EC2BABBA234}" type="presParOf" srcId="{A68379AF-5511-4DF6-9F3E-30E9C4006E69}" destId="{415C2A5B-DBEF-4B47-BF5B-568C78C6A2B5}" srcOrd="3" destOrd="0" presId="urn:microsoft.com/office/officeart/2008/layout/HalfCircleOrganizationChart"/>
    <dgm:cxn modelId="{5E713996-8F9C-4E21-9D49-3F078AF32C4F}" type="presParOf" srcId="{E5FDDA83-C435-4DBB-BC7C-2D6D6ADA3D49}" destId="{102B12E2-ABB1-441C-8043-89BB41413E03}" srcOrd="1" destOrd="0" presId="urn:microsoft.com/office/officeart/2008/layout/HalfCircleOrganizationChart"/>
    <dgm:cxn modelId="{27FC18B5-21B3-4893-9FC0-1195B7BF9976}" type="presParOf" srcId="{102B12E2-ABB1-441C-8043-89BB41413E03}" destId="{5AEDB3DE-BBB3-4E54-AC7C-B1ACC2060E51}" srcOrd="0" destOrd="0" presId="urn:microsoft.com/office/officeart/2008/layout/HalfCircleOrganizationChart"/>
    <dgm:cxn modelId="{03FCDD66-3A4F-4869-BC4E-6EF735F5ED64}" type="presParOf" srcId="{102B12E2-ABB1-441C-8043-89BB41413E03}" destId="{413EC7F9-5B3D-4CC2-B6B1-8A108F18C988}" srcOrd="1" destOrd="0" presId="urn:microsoft.com/office/officeart/2008/layout/HalfCircleOrganizationChart"/>
    <dgm:cxn modelId="{812509EA-4CF5-4451-86BC-3A63E9439238}" type="presParOf" srcId="{413EC7F9-5B3D-4CC2-B6B1-8A108F18C988}" destId="{AD2D3DCE-48A1-478E-B224-8E8408EEC61B}" srcOrd="0" destOrd="0" presId="urn:microsoft.com/office/officeart/2008/layout/HalfCircleOrganizationChart"/>
    <dgm:cxn modelId="{6EA611E3-714D-4BB7-AE89-18B1BCA99904}" type="presParOf" srcId="{AD2D3DCE-48A1-478E-B224-8E8408EEC61B}" destId="{7A642E83-FC58-4084-B748-679EDE9CD8F9}" srcOrd="0" destOrd="0" presId="urn:microsoft.com/office/officeart/2008/layout/HalfCircleOrganizationChart"/>
    <dgm:cxn modelId="{9AD5DFC7-8BE8-4601-82A9-261F08776B84}" type="presParOf" srcId="{AD2D3DCE-48A1-478E-B224-8E8408EEC61B}" destId="{D7BD0484-3260-464F-A57E-B68142BDF2E5}" srcOrd="1" destOrd="0" presId="urn:microsoft.com/office/officeart/2008/layout/HalfCircleOrganizationChart"/>
    <dgm:cxn modelId="{B3A07708-9C5E-4CE8-B43B-EF4AD3890AD2}" type="presParOf" srcId="{AD2D3DCE-48A1-478E-B224-8E8408EEC61B}" destId="{91E0F3C8-1D51-4C84-AAF3-D2FE538F880F}" srcOrd="2" destOrd="0" presId="urn:microsoft.com/office/officeart/2008/layout/HalfCircleOrganizationChart"/>
    <dgm:cxn modelId="{B374C9B4-01FD-4DF9-BE2E-FE00F4B5FACA}" type="presParOf" srcId="{AD2D3DCE-48A1-478E-B224-8E8408EEC61B}" destId="{0B87280E-5AEA-4DEC-B818-A07081ED026F}" srcOrd="3" destOrd="0" presId="urn:microsoft.com/office/officeart/2008/layout/HalfCircleOrganizationChart"/>
    <dgm:cxn modelId="{3F008FFE-BEE5-4FB9-A692-065F9FA26A79}" type="presParOf" srcId="{413EC7F9-5B3D-4CC2-B6B1-8A108F18C988}" destId="{817ADF85-E9E1-46A2-AE48-D12131CA28AB}" srcOrd="1" destOrd="0" presId="urn:microsoft.com/office/officeart/2008/layout/HalfCircleOrganizationChart"/>
    <dgm:cxn modelId="{A888962F-6C5E-44AC-B078-72507D5D77D9}" type="presParOf" srcId="{413EC7F9-5B3D-4CC2-B6B1-8A108F18C988}" destId="{4829EBE2-C8D9-40B4-A11D-1EB8B6A778C9}" srcOrd="2" destOrd="0" presId="urn:microsoft.com/office/officeart/2008/layout/HalfCircleOrganizationChart"/>
    <dgm:cxn modelId="{2BD6B267-93D5-48B1-8F57-78986024223A}" type="presParOf" srcId="{102B12E2-ABB1-441C-8043-89BB41413E03}" destId="{7FA0D090-28BE-44B3-BBEC-1498C342A0D5}" srcOrd="2" destOrd="0" presId="urn:microsoft.com/office/officeart/2008/layout/HalfCircleOrganizationChart"/>
    <dgm:cxn modelId="{BC9F183F-C01C-4718-8377-8170DD378FDF}" type="presParOf" srcId="{102B12E2-ABB1-441C-8043-89BB41413E03}" destId="{A2E2FA85-C28A-4503-9076-0DE685260595}" srcOrd="3" destOrd="0" presId="urn:microsoft.com/office/officeart/2008/layout/HalfCircleOrganizationChart"/>
    <dgm:cxn modelId="{3C8A3FA1-3054-457A-85BC-DF079D2FD019}" type="presParOf" srcId="{A2E2FA85-C28A-4503-9076-0DE685260595}" destId="{28C2F8EB-491A-4DBC-8CCF-5E0B784A09E3}" srcOrd="0" destOrd="0" presId="urn:microsoft.com/office/officeart/2008/layout/HalfCircleOrganizationChart"/>
    <dgm:cxn modelId="{577BC69B-6071-4C6F-8F7A-BBEBAA62A033}" type="presParOf" srcId="{28C2F8EB-491A-4DBC-8CCF-5E0B784A09E3}" destId="{5E3AE8F5-3122-4AF0-A834-E473060356BA}" srcOrd="0" destOrd="0" presId="urn:microsoft.com/office/officeart/2008/layout/HalfCircleOrganizationChart"/>
    <dgm:cxn modelId="{DBB8999F-DE16-43E6-A95B-36D277AA8BD4}" type="presParOf" srcId="{28C2F8EB-491A-4DBC-8CCF-5E0B784A09E3}" destId="{FD2B84AB-91E4-453D-AA9B-39B317ED58E7}" srcOrd="1" destOrd="0" presId="urn:microsoft.com/office/officeart/2008/layout/HalfCircleOrganizationChart"/>
    <dgm:cxn modelId="{9E2CA57E-74AA-43E1-A998-FE97B2E32271}" type="presParOf" srcId="{28C2F8EB-491A-4DBC-8CCF-5E0B784A09E3}" destId="{6DE2FE51-7066-48A2-BF23-9F408BE79F68}" srcOrd="2" destOrd="0" presId="urn:microsoft.com/office/officeart/2008/layout/HalfCircleOrganizationChart"/>
    <dgm:cxn modelId="{10D2E8FB-984F-4A4D-83F5-C9E4686072B6}" type="presParOf" srcId="{28C2F8EB-491A-4DBC-8CCF-5E0B784A09E3}" destId="{81D63F28-B893-4ED6-A9E8-02C00BCE457B}" srcOrd="3" destOrd="0" presId="urn:microsoft.com/office/officeart/2008/layout/HalfCircleOrganizationChart"/>
    <dgm:cxn modelId="{0330499A-D594-452E-9C8A-EAA06934FB56}" type="presParOf" srcId="{A2E2FA85-C28A-4503-9076-0DE685260595}" destId="{3CF5FC62-BC1F-495C-B461-C42EBC041E1D}" srcOrd="1" destOrd="0" presId="urn:microsoft.com/office/officeart/2008/layout/HalfCircleOrganizationChart"/>
    <dgm:cxn modelId="{FCFD7D26-8009-47E8-9A11-B262B14053EE}" type="presParOf" srcId="{A2E2FA85-C28A-4503-9076-0DE685260595}" destId="{E7909B30-A395-41C4-8A87-F256215E45D9}" srcOrd="2" destOrd="0" presId="urn:microsoft.com/office/officeart/2008/layout/HalfCircleOrganizationChart"/>
    <dgm:cxn modelId="{8F31C903-BBE8-4B24-8703-7FD6AD3FA306}" type="presParOf" srcId="{102B12E2-ABB1-441C-8043-89BB41413E03}" destId="{04C31CB7-EEDC-4EA5-B768-5259559E00D7}" srcOrd="4" destOrd="0" presId="urn:microsoft.com/office/officeart/2008/layout/HalfCircleOrganizationChart"/>
    <dgm:cxn modelId="{FC5AEA78-04BD-4A0D-A298-18E5032E6D33}" type="presParOf" srcId="{102B12E2-ABB1-441C-8043-89BB41413E03}" destId="{08B28729-E1D7-41F4-A9AE-CCBFF173872E}" srcOrd="5" destOrd="0" presId="urn:microsoft.com/office/officeart/2008/layout/HalfCircleOrganizationChart"/>
    <dgm:cxn modelId="{4BA1FABB-DDFE-4DB9-A326-8497F8A82CB5}" type="presParOf" srcId="{08B28729-E1D7-41F4-A9AE-CCBFF173872E}" destId="{992E0829-33BE-4885-876C-D6EF501165DC}" srcOrd="0" destOrd="0" presId="urn:microsoft.com/office/officeart/2008/layout/HalfCircleOrganizationChart"/>
    <dgm:cxn modelId="{84BA66E6-1409-4ACD-BFCF-F4B291B7FB36}" type="presParOf" srcId="{992E0829-33BE-4885-876C-D6EF501165DC}" destId="{40D77DF3-2330-4042-94A2-FEEEC4A2B431}" srcOrd="0" destOrd="0" presId="urn:microsoft.com/office/officeart/2008/layout/HalfCircleOrganizationChart"/>
    <dgm:cxn modelId="{90B06FEB-8F1E-4908-8715-AAF421866578}" type="presParOf" srcId="{992E0829-33BE-4885-876C-D6EF501165DC}" destId="{3CEDB3DB-F8E0-423C-A009-75CDDD1C7279}" srcOrd="1" destOrd="0" presId="urn:microsoft.com/office/officeart/2008/layout/HalfCircleOrganizationChart"/>
    <dgm:cxn modelId="{9660C8C2-07CF-49F4-87BD-75F50A3C001E}" type="presParOf" srcId="{992E0829-33BE-4885-876C-D6EF501165DC}" destId="{E3C684E2-B13D-4831-8F0D-F7CC3EF1831B}" srcOrd="2" destOrd="0" presId="urn:microsoft.com/office/officeart/2008/layout/HalfCircleOrganizationChart"/>
    <dgm:cxn modelId="{C51EC77D-5AE2-4E44-B374-622A605E91F5}" type="presParOf" srcId="{992E0829-33BE-4885-876C-D6EF501165DC}" destId="{A3DFFE0B-41BC-4632-9353-B34DA99686A0}" srcOrd="3" destOrd="0" presId="urn:microsoft.com/office/officeart/2008/layout/HalfCircleOrganizationChart"/>
    <dgm:cxn modelId="{5D0FD93F-B718-473C-82B0-B68A4CA417ED}" type="presParOf" srcId="{08B28729-E1D7-41F4-A9AE-CCBFF173872E}" destId="{BA0AA941-2AA4-4F66-9B47-B13515CFD415}" srcOrd="1" destOrd="0" presId="urn:microsoft.com/office/officeart/2008/layout/HalfCircleOrganizationChart"/>
    <dgm:cxn modelId="{684E1AB8-5D0C-4047-A818-BCCD0ABE44D4}" type="presParOf" srcId="{08B28729-E1D7-41F4-A9AE-CCBFF173872E}" destId="{AE99F8FE-AEAD-4903-BCB1-A58D56D2CF08}" srcOrd="2" destOrd="0" presId="urn:microsoft.com/office/officeart/2008/layout/HalfCircleOrganizationChart"/>
    <dgm:cxn modelId="{2969E580-465C-4B4D-BB18-D9E11394400D}" type="presParOf" srcId="{102B12E2-ABB1-441C-8043-89BB41413E03}" destId="{2C377BE0-34D8-4D07-BD5C-8D413257AEA9}" srcOrd="6" destOrd="0" presId="urn:microsoft.com/office/officeart/2008/layout/HalfCircleOrganizationChart"/>
    <dgm:cxn modelId="{BF3CC0F9-7F56-4116-A27C-0C69BEDD60E2}" type="presParOf" srcId="{102B12E2-ABB1-441C-8043-89BB41413E03}" destId="{957BE95D-DC38-4AE9-B2AF-6871F4593931}" srcOrd="7" destOrd="0" presId="urn:microsoft.com/office/officeart/2008/layout/HalfCircleOrganizationChart"/>
    <dgm:cxn modelId="{882CA8F2-BF38-4363-8BCF-7870145B150D}" type="presParOf" srcId="{957BE95D-DC38-4AE9-B2AF-6871F4593931}" destId="{1FE26222-2F34-4D0A-ABC2-1856E83FB60E}" srcOrd="0" destOrd="0" presId="urn:microsoft.com/office/officeart/2008/layout/HalfCircleOrganizationChart"/>
    <dgm:cxn modelId="{074C8ABB-4830-4ED3-8DD1-7EB577AA6637}" type="presParOf" srcId="{1FE26222-2F34-4D0A-ABC2-1856E83FB60E}" destId="{D786EA33-B7B7-4258-AF8B-3D404B8C7922}" srcOrd="0" destOrd="0" presId="urn:microsoft.com/office/officeart/2008/layout/HalfCircleOrganizationChart"/>
    <dgm:cxn modelId="{CB27C1DC-C7E9-46D0-B995-B9F0DFCE4D13}" type="presParOf" srcId="{1FE26222-2F34-4D0A-ABC2-1856E83FB60E}" destId="{86AF5A4B-949E-494B-81D3-4EF162D38650}" srcOrd="1" destOrd="0" presId="urn:microsoft.com/office/officeart/2008/layout/HalfCircleOrganizationChart"/>
    <dgm:cxn modelId="{C65FAE50-60BC-4DAE-B055-258000877218}" type="presParOf" srcId="{1FE26222-2F34-4D0A-ABC2-1856E83FB60E}" destId="{648B9E21-FC5A-48FA-B015-19D850ED8B6B}" srcOrd="2" destOrd="0" presId="urn:microsoft.com/office/officeart/2008/layout/HalfCircleOrganizationChart"/>
    <dgm:cxn modelId="{3CE6276C-5DE3-4BA5-8080-F65FF37B440C}" type="presParOf" srcId="{1FE26222-2F34-4D0A-ABC2-1856E83FB60E}" destId="{8797D750-A89A-4535-921B-5FB9C5C97669}" srcOrd="3" destOrd="0" presId="urn:microsoft.com/office/officeart/2008/layout/HalfCircleOrganizationChart"/>
    <dgm:cxn modelId="{FAF1CED1-B655-4ED5-A4D6-A20627497859}" type="presParOf" srcId="{957BE95D-DC38-4AE9-B2AF-6871F4593931}" destId="{9F07C39C-477A-45A3-94FA-D92E9DCA0D04}" srcOrd="1" destOrd="0" presId="urn:microsoft.com/office/officeart/2008/layout/HalfCircleOrganizationChart"/>
    <dgm:cxn modelId="{B927DFDD-FE4E-403A-BC29-DE0228F8723C}" type="presParOf" srcId="{957BE95D-DC38-4AE9-B2AF-6871F4593931}" destId="{0696743A-7BED-4B12-A2CB-5190A12A1335}" srcOrd="2" destOrd="0" presId="urn:microsoft.com/office/officeart/2008/layout/HalfCircleOrganizationChart"/>
    <dgm:cxn modelId="{AFCB7FB2-B554-4DD0-A1E7-15B961B97D09}" type="presParOf" srcId="{102B12E2-ABB1-441C-8043-89BB41413E03}" destId="{2DD5B668-3867-4437-8689-3DFD6CB33EA8}" srcOrd="8" destOrd="0" presId="urn:microsoft.com/office/officeart/2008/layout/HalfCircleOrganizationChart"/>
    <dgm:cxn modelId="{1BE03F99-84AB-4C80-8362-78E8E10583EA}" type="presParOf" srcId="{102B12E2-ABB1-441C-8043-89BB41413E03}" destId="{5C012804-25FB-47F2-9CDF-0B473D239F69}" srcOrd="9" destOrd="0" presId="urn:microsoft.com/office/officeart/2008/layout/HalfCircleOrganizationChart"/>
    <dgm:cxn modelId="{787C738C-4132-4C98-A0EE-DE78AA8777A9}" type="presParOf" srcId="{5C012804-25FB-47F2-9CDF-0B473D239F69}" destId="{2631FF06-3D58-4774-9ED8-3D432A8A8AD5}" srcOrd="0" destOrd="0" presId="urn:microsoft.com/office/officeart/2008/layout/HalfCircleOrganizationChart"/>
    <dgm:cxn modelId="{55681107-6DB2-49FE-8D56-9532FD2FE495}" type="presParOf" srcId="{2631FF06-3D58-4774-9ED8-3D432A8A8AD5}" destId="{9869D873-8A18-4A03-A050-AB95CA4E7099}" srcOrd="0" destOrd="0" presId="urn:microsoft.com/office/officeart/2008/layout/HalfCircleOrganizationChart"/>
    <dgm:cxn modelId="{461698BC-88B5-4414-8941-BC7E2EB4A1B1}" type="presParOf" srcId="{2631FF06-3D58-4774-9ED8-3D432A8A8AD5}" destId="{5EED78EE-EE1B-4905-B6AB-45F8E9230EE9}" srcOrd="1" destOrd="0" presId="urn:microsoft.com/office/officeart/2008/layout/HalfCircleOrganizationChart"/>
    <dgm:cxn modelId="{E1AEB194-0657-482E-963E-697BD0D5EF96}" type="presParOf" srcId="{2631FF06-3D58-4774-9ED8-3D432A8A8AD5}" destId="{C40EAB5F-48DF-437A-895A-2E19FEB56DAB}" srcOrd="2" destOrd="0" presId="urn:microsoft.com/office/officeart/2008/layout/HalfCircleOrganizationChart"/>
    <dgm:cxn modelId="{01BCBA32-7032-4E86-A158-69066278025A}" type="presParOf" srcId="{2631FF06-3D58-4774-9ED8-3D432A8A8AD5}" destId="{01B372C9-6E8F-44F0-B9E4-CBA09646024B}" srcOrd="3" destOrd="0" presId="urn:microsoft.com/office/officeart/2008/layout/HalfCircleOrganizationChart"/>
    <dgm:cxn modelId="{CED30EF2-536E-4FD7-AE2E-A053B114938C}" type="presParOf" srcId="{5C012804-25FB-47F2-9CDF-0B473D239F69}" destId="{629F1BE6-27F4-4210-879D-4DC4DF2C7603}" srcOrd="1" destOrd="0" presId="urn:microsoft.com/office/officeart/2008/layout/HalfCircleOrganizationChart"/>
    <dgm:cxn modelId="{ED479A00-E27F-49E3-A10A-FB161B59E0D2}" type="presParOf" srcId="{5C012804-25FB-47F2-9CDF-0B473D239F69}" destId="{EBE412E0-B09B-4EC6-BDFB-BC40057B6196}" srcOrd="2" destOrd="0" presId="urn:microsoft.com/office/officeart/2008/layout/HalfCircleOrganizationChart"/>
    <dgm:cxn modelId="{4DA9D22E-79D0-4E21-968B-9A0A53AEF39E}" type="presParOf" srcId="{E5FDDA83-C435-4DBB-BC7C-2D6D6ADA3D49}" destId="{FB6EB7B7-A9AF-45F2-A16A-A6741DE2268A}" srcOrd="2" destOrd="0" presId="urn:microsoft.com/office/officeart/2008/layout/HalfCircleOrganizationChart"/>
    <dgm:cxn modelId="{E0DE0D83-0E55-4419-958C-587463783FD5}" type="presParOf" srcId="{FB6EB7B7-A9AF-45F2-A16A-A6741DE2268A}" destId="{BE587329-BFBE-417F-B952-951E53DC67D7}" srcOrd="0" destOrd="0" presId="urn:microsoft.com/office/officeart/2008/layout/HalfCircleOrganizationChart"/>
    <dgm:cxn modelId="{A52827B3-47FD-4B30-92D8-F4E2A5EC6D9A}" type="presParOf" srcId="{FB6EB7B7-A9AF-45F2-A16A-A6741DE2268A}" destId="{AABEEEA6-8EBF-40C7-B594-C5E4FDA820D3}" srcOrd="1" destOrd="0" presId="urn:microsoft.com/office/officeart/2008/layout/HalfCircleOrganizationChart"/>
    <dgm:cxn modelId="{ACB14EBA-3B03-44BE-861D-6CD10E145AE4}" type="presParOf" srcId="{AABEEEA6-8EBF-40C7-B594-C5E4FDA820D3}" destId="{2AA1B8F0-5302-407A-9A98-301D2CD64887}" srcOrd="0" destOrd="0" presId="urn:microsoft.com/office/officeart/2008/layout/HalfCircleOrganizationChart"/>
    <dgm:cxn modelId="{2E28F651-8C39-44FF-875E-9440A53BB72D}" type="presParOf" srcId="{2AA1B8F0-5302-407A-9A98-301D2CD64887}" destId="{A4AAABD9-41C0-406D-A602-1FC1DDDEB5B5}" srcOrd="0" destOrd="0" presId="urn:microsoft.com/office/officeart/2008/layout/HalfCircleOrganizationChart"/>
    <dgm:cxn modelId="{0FB9A6EF-74E8-49E3-8B76-7006B31829F1}" type="presParOf" srcId="{2AA1B8F0-5302-407A-9A98-301D2CD64887}" destId="{EF06A674-8E3B-4841-9977-973600BFA8DB}" srcOrd="1" destOrd="0" presId="urn:microsoft.com/office/officeart/2008/layout/HalfCircleOrganizationChart"/>
    <dgm:cxn modelId="{6E3066E1-06C7-4F34-9BF6-9BCBC6410BEE}" type="presParOf" srcId="{2AA1B8F0-5302-407A-9A98-301D2CD64887}" destId="{D73EDC9C-5D06-4C12-BAD1-9F013B43429A}" srcOrd="2" destOrd="0" presId="urn:microsoft.com/office/officeart/2008/layout/HalfCircleOrganizationChart"/>
    <dgm:cxn modelId="{43393B1E-AC8B-4F29-B6B6-BF2977D1D128}" type="presParOf" srcId="{2AA1B8F0-5302-407A-9A98-301D2CD64887}" destId="{453A199B-C1F4-4FFB-8382-2DFB8C945396}" srcOrd="3" destOrd="0" presId="urn:microsoft.com/office/officeart/2008/layout/HalfCircleOrganizationChart"/>
    <dgm:cxn modelId="{02364586-4D2E-4EAB-9AFB-A62A246546D6}" type="presParOf" srcId="{AABEEEA6-8EBF-40C7-B594-C5E4FDA820D3}" destId="{C9B61F02-36FA-4919-87C5-CDFD42C2D6D1}" srcOrd="1" destOrd="0" presId="urn:microsoft.com/office/officeart/2008/layout/HalfCircleOrganizationChart"/>
    <dgm:cxn modelId="{0C69DF3F-3CEB-45EB-A907-72FC6A65C89D}" type="presParOf" srcId="{AABEEEA6-8EBF-40C7-B594-C5E4FDA820D3}" destId="{03D40F5B-A88B-44A5-8F01-B04DE00E109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7329-BFBE-417F-B952-951E53DC67D7}">
      <dsp:nvSpPr>
        <dsp:cNvPr id="0" name=""/>
        <dsp:cNvSpPr/>
      </dsp:nvSpPr>
      <dsp:spPr>
        <a:xfrm>
          <a:off x="4247105" y="1434926"/>
          <a:ext cx="803525" cy="518811"/>
        </a:xfrm>
        <a:custGeom>
          <a:avLst/>
          <a:gdLst/>
          <a:ahLst/>
          <a:cxnLst/>
          <a:rect l="0" t="0" r="0" b="0"/>
          <a:pathLst>
            <a:path>
              <a:moveTo>
                <a:pt x="803525" y="0"/>
              </a:moveTo>
              <a:lnTo>
                <a:pt x="803525" y="518811"/>
              </a:lnTo>
              <a:lnTo>
                <a:pt x="0" y="518811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5B668-3867-4437-8689-3DFD6CB33EA8}">
      <dsp:nvSpPr>
        <dsp:cNvPr id="0" name=""/>
        <dsp:cNvSpPr/>
      </dsp:nvSpPr>
      <dsp:spPr>
        <a:xfrm>
          <a:off x="5050631" y="1434926"/>
          <a:ext cx="4185081" cy="159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438"/>
              </a:lnTo>
              <a:lnTo>
                <a:pt x="4185081" y="1409438"/>
              </a:lnTo>
              <a:lnTo>
                <a:pt x="4185081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77BE0-34D8-4D07-BD5C-8D413257AEA9}">
      <dsp:nvSpPr>
        <dsp:cNvPr id="0" name=""/>
        <dsp:cNvSpPr/>
      </dsp:nvSpPr>
      <dsp:spPr>
        <a:xfrm>
          <a:off x="5050631" y="1434926"/>
          <a:ext cx="20925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438"/>
              </a:lnTo>
              <a:lnTo>
                <a:pt x="2092540" y="1409438"/>
              </a:lnTo>
              <a:lnTo>
                <a:pt x="209254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31CB7-EEDC-4EA5-B768-5259559E00D7}">
      <dsp:nvSpPr>
        <dsp:cNvPr id="0" name=""/>
        <dsp:cNvSpPr/>
      </dsp:nvSpPr>
      <dsp:spPr>
        <a:xfrm>
          <a:off x="5004911" y="1434926"/>
          <a:ext cx="914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D090-28BE-44B3-BBEC-1498C342A0D5}">
      <dsp:nvSpPr>
        <dsp:cNvPr id="0" name=""/>
        <dsp:cNvSpPr/>
      </dsp:nvSpPr>
      <dsp:spPr>
        <a:xfrm>
          <a:off x="2958090" y="1434926"/>
          <a:ext cx="20925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2092540" y="0"/>
              </a:moveTo>
              <a:lnTo>
                <a:pt x="2092540" y="1409438"/>
              </a:lnTo>
              <a:lnTo>
                <a:pt x="0" y="1409438"/>
              </a:lnTo>
              <a:lnTo>
                <a:pt x="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DB3DE-BBB3-4E54-AC7C-B1ACC2060E51}">
      <dsp:nvSpPr>
        <dsp:cNvPr id="0" name=""/>
        <dsp:cNvSpPr/>
      </dsp:nvSpPr>
      <dsp:spPr>
        <a:xfrm>
          <a:off x="865549" y="1434926"/>
          <a:ext cx="4185081" cy="1591022"/>
        </a:xfrm>
        <a:custGeom>
          <a:avLst/>
          <a:gdLst/>
          <a:ahLst/>
          <a:cxnLst/>
          <a:rect l="0" t="0" r="0" b="0"/>
          <a:pathLst>
            <a:path>
              <a:moveTo>
                <a:pt x="4185081" y="0"/>
              </a:moveTo>
              <a:lnTo>
                <a:pt x="4185081" y="1409438"/>
              </a:lnTo>
              <a:lnTo>
                <a:pt x="0" y="1409438"/>
              </a:lnTo>
              <a:lnTo>
                <a:pt x="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0370-BA15-482F-8B85-E8D8C9B2FBDD}">
      <dsp:nvSpPr>
        <dsp:cNvPr id="0" name=""/>
        <dsp:cNvSpPr/>
      </dsp:nvSpPr>
      <dsp:spPr>
        <a:xfrm>
          <a:off x="4618287" y="570239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E4AFC-A8E4-41EC-A43C-45A558C21B6F}">
      <dsp:nvSpPr>
        <dsp:cNvPr id="0" name=""/>
        <dsp:cNvSpPr/>
      </dsp:nvSpPr>
      <dsp:spPr>
        <a:xfrm>
          <a:off x="4618287" y="570239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C0B8F-51D2-4FA4-B41A-7B1E3399E54C}">
      <dsp:nvSpPr>
        <dsp:cNvPr id="0" name=""/>
        <dsp:cNvSpPr/>
      </dsp:nvSpPr>
      <dsp:spPr>
        <a:xfrm>
          <a:off x="4185944" y="725883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Website</a:t>
          </a:r>
          <a:endParaRPr lang="en-US" sz="1600" kern="1200" dirty="0"/>
        </a:p>
      </dsp:txBody>
      <dsp:txXfrm>
        <a:off x="4185944" y="725883"/>
        <a:ext cx="1729372" cy="553399"/>
      </dsp:txXfrm>
    </dsp:sp>
    <dsp:sp modelId="{D7BD0484-3260-464F-A57E-B68142BDF2E5}">
      <dsp:nvSpPr>
        <dsp:cNvPr id="0" name=""/>
        <dsp:cNvSpPr/>
      </dsp:nvSpPr>
      <dsp:spPr>
        <a:xfrm>
          <a:off x="433206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0F3C8-1D51-4C84-AAF3-D2FE538F880F}">
      <dsp:nvSpPr>
        <dsp:cNvPr id="0" name=""/>
        <dsp:cNvSpPr/>
      </dsp:nvSpPr>
      <dsp:spPr>
        <a:xfrm>
          <a:off x="433206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42E83-FC58-4084-B748-679EDE9CD8F9}">
      <dsp:nvSpPr>
        <dsp:cNvPr id="0" name=""/>
        <dsp:cNvSpPr/>
      </dsp:nvSpPr>
      <dsp:spPr>
        <a:xfrm>
          <a:off x="863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Access from any device</a:t>
          </a:r>
          <a:endParaRPr lang="en-US" sz="1500" kern="1200" dirty="0"/>
        </a:p>
      </dsp:txBody>
      <dsp:txXfrm>
        <a:off x="863" y="3181592"/>
        <a:ext cx="1729372" cy="553399"/>
      </dsp:txXfrm>
    </dsp:sp>
    <dsp:sp modelId="{FD2B84AB-91E4-453D-AA9B-39B317ED58E7}">
      <dsp:nvSpPr>
        <dsp:cNvPr id="0" name=""/>
        <dsp:cNvSpPr/>
      </dsp:nvSpPr>
      <dsp:spPr>
        <a:xfrm>
          <a:off x="2525747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2FE51-7066-48A2-BF23-9F408BE79F68}">
      <dsp:nvSpPr>
        <dsp:cNvPr id="0" name=""/>
        <dsp:cNvSpPr/>
      </dsp:nvSpPr>
      <dsp:spPr>
        <a:xfrm>
          <a:off x="2525747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E8F5-3122-4AF0-A834-E473060356BA}">
      <dsp:nvSpPr>
        <dsp:cNvPr id="0" name=""/>
        <dsp:cNvSpPr/>
      </dsp:nvSpPr>
      <dsp:spPr>
        <a:xfrm>
          <a:off x="2093403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Architectural MEP Modeling  </a:t>
          </a:r>
          <a:endParaRPr lang="en-US" sz="1500" kern="1200" dirty="0"/>
        </a:p>
      </dsp:txBody>
      <dsp:txXfrm>
        <a:off x="2093403" y="3181592"/>
        <a:ext cx="1729372" cy="553399"/>
      </dsp:txXfrm>
    </dsp:sp>
    <dsp:sp modelId="{3CEDB3DB-F8E0-423C-A009-75CDDD1C7279}">
      <dsp:nvSpPr>
        <dsp:cNvPr id="0" name=""/>
        <dsp:cNvSpPr/>
      </dsp:nvSpPr>
      <dsp:spPr>
        <a:xfrm>
          <a:off x="4618287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684E2-B13D-4831-8F0D-F7CC3EF1831B}">
      <dsp:nvSpPr>
        <dsp:cNvPr id="0" name=""/>
        <dsp:cNvSpPr/>
      </dsp:nvSpPr>
      <dsp:spPr>
        <a:xfrm>
          <a:off x="4618287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77DF3-2330-4042-94A2-FEEEC4A2B431}">
      <dsp:nvSpPr>
        <dsp:cNvPr id="0" name=""/>
        <dsp:cNvSpPr/>
      </dsp:nvSpPr>
      <dsp:spPr>
        <a:xfrm>
          <a:off x="4185944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Structural Modeling , Analysis and Design</a:t>
          </a:r>
          <a:endParaRPr lang="en-US" sz="1500" kern="1200" dirty="0"/>
        </a:p>
      </dsp:txBody>
      <dsp:txXfrm>
        <a:off x="4185944" y="3181592"/>
        <a:ext cx="1729372" cy="553399"/>
      </dsp:txXfrm>
    </dsp:sp>
    <dsp:sp modelId="{86AF5A4B-949E-494B-81D3-4EF162D38650}">
      <dsp:nvSpPr>
        <dsp:cNvPr id="0" name=""/>
        <dsp:cNvSpPr/>
      </dsp:nvSpPr>
      <dsp:spPr>
        <a:xfrm>
          <a:off x="6710828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B9E21-FC5A-48FA-B015-19D850ED8B6B}">
      <dsp:nvSpPr>
        <dsp:cNvPr id="0" name=""/>
        <dsp:cNvSpPr/>
      </dsp:nvSpPr>
      <dsp:spPr>
        <a:xfrm>
          <a:off x="6710828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EA33-B7B7-4258-AF8B-3D404B8C7922}">
      <dsp:nvSpPr>
        <dsp:cNvPr id="0" name=""/>
        <dsp:cNvSpPr/>
      </dsp:nvSpPr>
      <dsp:spPr>
        <a:xfrm>
          <a:off x="6278485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Model Blocks</a:t>
          </a:r>
          <a:endParaRPr lang="en-US" sz="1500" kern="1200" dirty="0"/>
        </a:p>
      </dsp:txBody>
      <dsp:txXfrm>
        <a:off x="6278485" y="3181592"/>
        <a:ext cx="1729372" cy="553399"/>
      </dsp:txXfrm>
    </dsp:sp>
    <dsp:sp modelId="{5EED78EE-EE1B-4905-B6AB-45F8E9230EE9}">
      <dsp:nvSpPr>
        <dsp:cNvPr id="0" name=""/>
        <dsp:cNvSpPr/>
      </dsp:nvSpPr>
      <dsp:spPr>
        <a:xfrm>
          <a:off x="8803369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AB5F-48DF-437A-895A-2E19FEB56DAB}">
      <dsp:nvSpPr>
        <dsp:cNvPr id="0" name=""/>
        <dsp:cNvSpPr/>
      </dsp:nvSpPr>
      <dsp:spPr>
        <a:xfrm>
          <a:off x="8803369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9D873-8A18-4A03-A050-AB95CA4E7099}">
      <dsp:nvSpPr>
        <dsp:cNvPr id="0" name=""/>
        <dsp:cNvSpPr/>
      </dsp:nvSpPr>
      <dsp:spPr>
        <a:xfrm>
          <a:off x="8371026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Data Backup for Internet failure</a:t>
          </a:r>
          <a:endParaRPr lang="en-US" sz="1500" kern="1200" dirty="0"/>
        </a:p>
      </dsp:txBody>
      <dsp:txXfrm>
        <a:off x="8371026" y="3181592"/>
        <a:ext cx="1729372" cy="553399"/>
      </dsp:txXfrm>
    </dsp:sp>
    <dsp:sp modelId="{EF06A674-8E3B-4841-9977-973600BFA8DB}">
      <dsp:nvSpPr>
        <dsp:cNvPr id="0" name=""/>
        <dsp:cNvSpPr/>
      </dsp:nvSpPr>
      <dsp:spPr>
        <a:xfrm>
          <a:off x="3364350" y="1798094"/>
          <a:ext cx="1003131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EDC9C-5D06-4C12-BAD1-9F013B43429A}">
      <dsp:nvSpPr>
        <dsp:cNvPr id="0" name=""/>
        <dsp:cNvSpPr/>
      </dsp:nvSpPr>
      <dsp:spPr>
        <a:xfrm>
          <a:off x="3364350" y="1798094"/>
          <a:ext cx="1003131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AABD9-41C0-406D-A602-1FC1DDDEB5B5}">
      <dsp:nvSpPr>
        <dsp:cNvPr id="0" name=""/>
        <dsp:cNvSpPr/>
      </dsp:nvSpPr>
      <dsp:spPr>
        <a:xfrm>
          <a:off x="2862784" y="1953737"/>
          <a:ext cx="200626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Server Storage Upload , Download IFC</a:t>
          </a:r>
          <a:endParaRPr lang="en-US" sz="1500" kern="1200" dirty="0" smtClean="0"/>
        </a:p>
      </dsp:txBody>
      <dsp:txXfrm>
        <a:off x="2862784" y="1953737"/>
        <a:ext cx="2006262" cy="55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20-06-18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414141"/>
            <a:ext cx="5055325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Demos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Hope you Enjoy Watching our Demos …..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Conclusion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9153044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BIMgo classes schema are successful and extendable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Data Optimization method used in creating small file size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Storage using IFC files needs new standards or using proxy will be the</a:t>
            </a:r>
            <a:r>
              <a:rPr lang="ar-EG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work around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Some logic needs to be implemented </a:t>
            </a:r>
            <a:r>
              <a:rPr lang="en-US" sz="2800" dirty="0">
                <a:solidFill>
                  <a:srgbClr val="333333"/>
                </a:solidFill>
              </a:rPr>
              <a:t>to </a:t>
            </a:r>
            <a:r>
              <a:rPr lang="en-US" sz="2800" dirty="0">
                <a:solidFill>
                  <a:srgbClr val="333333"/>
                </a:solidFill>
              </a:rPr>
              <a:t>make up </a:t>
            </a:r>
            <a:r>
              <a:rPr lang="en-US" sz="2800" dirty="0" smtClean="0">
                <a:solidFill>
                  <a:srgbClr val="333333"/>
                </a:solidFill>
              </a:rPr>
              <a:t>for</a:t>
            </a:r>
            <a:r>
              <a:rPr lang="ar-EG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 missing data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Future Work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9153044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Analysis and Design Libraries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Complete Architectural and Structural modeling Features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Adding MEP Modeling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Management features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VR applications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AR applications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414141"/>
            <a:ext cx="5055325" cy="5055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91360" y="5469466"/>
            <a:ext cx="40542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33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……..</a:t>
            </a:r>
            <a:r>
              <a:rPr lang="en-US" dirty="0" smtClean="0">
                <a:solidFill>
                  <a:srgbClr val="3399CC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6021"/>
          <a:stretch/>
        </p:blipFill>
        <p:spPr>
          <a:xfrm>
            <a:off x="10938016" y="91440"/>
            <a:ext cx="1162544" cy="114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78507" r="20191" b="3212"/>
          <a:stretch/>
        </p:blipFill>
        <p:spPr>
          <a:xfrm>
            <a:off x="3383279" y="1735183"/>
            <a:ext cx="4546256" cy="13868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4098" y="3122022"/>
            <a:ext cx="214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4098" y="3503526"/>
            <a:ext cx="414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BIM Authoring Tool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29"/>
          <p:cNvSpPr txBox="1">
            <a:spLocks/>
          </p:cNvSpPr>
          <p:nvPr/>
        </p:nvSpPr>
        <p:spPr>
          <a:xfrm>
            <a:off x="8255726" y="4997642"/>
            <a:ext cx="2876475" cy="5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Presented By: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hape 329"/>
          <p:cNvSpPr txBox="1">
            <a:spLocks/>
          </p:cNvSpPr>
          <p:nvPr/>
        </p:nvSpPr>
        <p:spPr>
          <a:xfrm>
            <a:off x="8255726" y="5427164"/>
            <a:ext cx="3545840" cy="103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Mohamed Mahmoud</a:t>
            </a:r>
          </a:p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Fouad Mostafa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19906"/>
            <a:ext cx="2647242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Agenda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008160"/>
            <a:ext cx="11324493" cy="4461218"/>
          </a:xfrm>
        </p:spPr>
        <p:txBody>
          <a:bodyPr>
            <a:normAutofit lnSpcReduction="1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Problem definition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Our </a:t>
            </a:r>
            <a:r>
              <a:rPr lang="en-US" sz="2800" dirty="0">
                <a:solidFill>
                  <a:srgbClr val="333333"/>
                </a:solidFill>
              </a:rPr>
              <a:t>solution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Product Vision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Development Scenarios </a:t>
            </a:r>
            <a:r>
              <a:rPr lang="en-US" sz="2800" dirty="0">
                <a:solidFill>
                  <a:srgbClr val="333333"/>
                </a:solidFill>
              </a:rPr>
              <a:t>&amp; Tools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Business </a:t>
            </a:r>
            <a:r>
              <a:rPr lang="en-US" sz="2800" dirty="0">
                <a:solidFill>
                  <a:srgbClr val="333333"/>
                </a:solidFill>
              </a:rPr>
              <a:t>Model 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Demo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Conclusion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Future </a:t>
            </a:r>
            <a:r>
              <a:rPr lang="en-US" sz="2800" dirty="0">
                <a:solidFill>
                  <a:srgbClr val="333333"/>
                </a:solidFill>
              </a:rPr>
              <a:t>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Problem Definition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One person uses more than one device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Same Product ,but many versions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Installation Headache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System Requirements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Our Solution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Access From Any Device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Application Always Updated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No Installation Needed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Only Reasonable Graphics Card is Required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Product Vision</a:t>
            </a:r>
            <a:endParaRPr lang="en-US" sz="4400" dirty="0">
              <a:solidFill>
                <a:srgbClr val="3399C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2744972"/>
              </p:ext>
            </p:extLst>
          </p:nvPr>
        </p:nvGraphicFramePr>
        <p:xfrm>
          <a:off x="1884363" y="2009775"/>
          <a:ext cx="10101262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Development Scenarios and tools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Read / Write IFC files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Perform Structural Analysis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Send/Receive Model Data To/From Website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Tools to use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71139" y="5000230"/>
            <a:ext cx="1329012" cy="1809234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4844810" y="1227909"/>
            <a:ext cx="2837657" cy="1005840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4491" y="1460678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Adapter </a:t>
            </a:r>
            <a:endParaRPr lang="en-US" sz="2800" b="1" dirty="0"/>
          </a:p>
        </p:txBody>
      </p:sp>
      <p:sp>
        <p:nvSpPr>
          <p:cNvPr id="10" name="Snip Diagonal Corner Rectangle 9"/>
          <p:cNvSpPr/>
          <p:nvPr/>
        </p:nvSpPr>
        <p:spPr>
          <a:xfrm rot="16200000">
            <a:off x="2899324" y="1461091"/>
            <a:ext cx="1921748" cy="640081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99323" y="158107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Sap API Helper</a:t>
            </a:r>
            <a:endParaRPr lang="en-US" sz="2000" b="1" dirty="0"/>
          </a:p>
        </p:txBody>
      </p:sp>
      <p:sp>
        <p:nvSpPr>
          <p:cNvPr id="13" name="Flowchart: Decision 12"/>
          <p:cNvSpPr/>
          <p:nvPr/>
        </p:nvSpPr>
        <p:spPr>
          <a:xfrm rot="16200000">
            <a:off x="1621360" y="1461091"/>
            <a:ext cx="1921748" cy="640081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21359" y="158107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Sap API </a:t>
            </a:r>
            <a:endParaRPr lang="en-US" sz="2000" b="1" dirty="0"/>
          </a:p>
        </p:txBody>
      </p:sp>
      <p:sp>
        <p:nvSpPr>
          <p:cNvPr id="16" name="Snip Diagonal Corner Rectangle 15"/>
          <p:cNvSpPr/>
          <p:nvPr/>
        </p:nvSpPr>
        <p:spPr>
          <a:xfrm rot="16200000">
            <a:off x="7641058" y="1461090"/>
            <a:ext cx="1921748" cy="634127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641057" y="1581075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IFC Helper</a:t>
            </a:r>
            <a:endParaRPr lang="en-US" sz="2000" b="1" dirty="0"/>
          </a:p>
        </p:txBody>
      </p:sp>
      <p:sp>
        <p:nvSpPr>
          <p:cNvPr id="19" name="Flowchart: Decision 18"/>
          <p:cNvSpPr/>
          <p:nvPr/>
        </p:nvSpPr>
        <p:spPr>
          <a:xfrm rot="16200000">
            <a:off x="8654156" y="1465447"/>
            <a:ext cx="1921748" cy="634127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8654157" y="158245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Xbim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 rot="16200000">
            <a:off x="9710266" y="1463572"/>
            <a:ext cx="1921748" cy="63412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9710266" y="1581075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IFC file</a:t>
            </a:r>
            <a:endParaRPr lang="en-US" sz="2000" b="1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5302159" y="238573"/>
            <a:ext cx="1921748" cy="640081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2160" y="339316"/>
            <a:ext cx="1921747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BIMgo Classes</a:t>
            </a:r>
            <a:endParaRPr lang="en-US" sz="2000" b="1" dirty="0"/>
          </a:p>
        </p:txBody>
      </p:sp>
      <p:sp>
        <p:nvSpPr>
          <p:cNvPr id="27" name="Snip Diagonal Corner Rectangle 26"/>
          <p:cNvSpPr/>
          <p:nvPr/>
        </p:nvSpPr>
        <p:spPr>
          <a:xfrm>
            <a:off x="1610586" y="3117083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2987" y="3299963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10586" y="3358393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Website </a:t>
            </a:r>
            <a:endParaRPr lang="en-US" sz="2800" b="1" dirty="0"/>
          </a:p>
        </p:txBody>
      </p:sp>
      <p:sp>
        <p:nvSpPr>
          <p:cNvPr id="30" name="Trapezoid 29"/>
          <p:cNvSpPr/>
          <p:nvPr/>
        </p:nvSpPr>
        <p:spPr>
          <a:xfrm>
            <a:off x="1775982" y="3905130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6418" y="4022138"/>
            <a:ext cx="237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ASP. Net Core MVC</a:t>
            </a:r>
            <a:endParaRPr lang="en-US" sz="2000" b="1" dirty="0"/>
          </a:p>
        </p:txBody>
      </p:sp>
      <p:sp>
        <p:nvSpPr>
          <p:cNvPr id="32" name="Snip Diagonal Corner Rectangle 31"/>
          <p:cNvSpPr/>
          <p:nvPr/>
        </p:nvSpPr>
        <p:spPr>
          <a:xfrm>
            <a:off x="4844810" y="3107320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7211" y="329020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44810" y="3348630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API </a:t>
            </a:r>
            <a:endParaRPr lang="en-US" sz="2800" b="1" dirty="0"/>
          </a:p>
        </p:txBody>
      </p:sp>
      <p:sp>
        <p:nvSpPr>
          <p:cNvPr id="35" name="Trapezoid 34"/>
          <p:cNvSpPr/>
          <p:nvPr/>
        </p:nvSpPr>
        <p:spPr>
          <a:xfrm>
            <a:off x="5010206" y="3895367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0642" y="4012375"/>
            <a:ext cx="24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ASP. Net framework</a:t>
            </a:r>
            <a:endParaRPr lang="en-US" sz="2000" b="1" dirty="0"/>
          </a:p>
        </p:txBody>
      </p:sp>
      <p:sp>
        <p:nvSpPr>
          <p:cNvPr id="37" name="Snip Diagonal Corner Rectangle 36"/>
          <p:cNvSpPr/>
          <p:nvPr/>
        </p:nvSpPr>
        <p:spPr>
          <a:xfrm>
            <a:off x="4841634" y="5107038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4035" y="5289918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41634" y="5348348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UI </a:t>
            </a:r>
            <a:endParaRPr lang="en-US" sz="2800" b="1" dirty="0"/>
          </a:p>
        </p:txBody>
      </p:sp>
      <p:sp>
        <p:nvSpPr>
          <p:cNvPr id="40" name="Trapezoid 39"/>
          <p:cNvSpPr/>
          <p:nvPr/>
        </p:nvSpPr>
        <p:spPr>
          <a:xfrm>
            <a:off x="5007030" y="5895085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7466" y="6012093"/>
            <a:ext cx="24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Three.js , Bootstrap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stCxn id="13" idx="2"/>
            <a:endCxn id="10" idx="3"/>
          </p:cNvCxnSpPr>
          <p:nvPr/>
        </p:nvCxnSpPr>
        <p:spPr>
          <a:xfrm>
            <a:off x="2902274" y="1781132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80239" y="1781132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3"/>
          </p:cNvCxnSpPr>
          <p:nvPr/>
        </p:nvCxnSpPr>
        <p:spPr>
          <a:xfrm flipV="1">
            <a:off x="7682467" y="1778154"/>
            <a:ext cx="602402" cy="2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1"/>
            <a:endCxn id="19" idx="0"/>
          </p:cNvCxnSpPr>
          <p:nvPr/>
        </p:nvCxnSpPr>
        <p:spPr>
          <a:xfrm>
            <a:off x="8918996" y="1778154"/>
            <a:ext cx="378971" cy="43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22" idx="0"/>
          </p:cNvCxnSpPr>
          <p:nvPr/>
        </p:nvCxnSpPr>
        <p:spPr>
          <a:xfrm flipV="1">
            <a:off x="9932094" y="1780636"/>
            <a:ext cx="421983" cy="1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24" idx="1"/>
          </p:cNvCxnSpPr>
          <p:nvPr/>
        </p:nvCxnSpPr>
        <p:spPr>
          <a:xfrm flipH="1" flipV="1">
            <a:off x="6263033" y="878654"/>
            <a:ext cx="606" cy="3492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5" idx="1"/>
          </p:cNvCxnSpPr>
          <p:nvPr/>
        </p:nvCxnSpPr>
        <p:spPr>
          <a:xfrm flipV="1">
            <a:off x="6263639" y="2233749"/>
            <a:ext cx="0" cy="8735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1"/>
          </p:cNvCxnSpPr>
          <p:nvPr/>
        </p:nvCxnSpPr>
        <p:spPr>
          <a:xfrm flipV="1">
            <a:off x="6260463" y="4702939"/>
            <a:ext cx="3176" cy="404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1"/>
            <a:endCxn id="39" idx="1"/>
          </p:cNvCxnSpPr>
          <p:nvPr/>
        </p:nvCxnSpPr>
        <p:spPr>
          <a:xfrm rot="16200000" flipH="1">
            <a:off x="3486896" y="4255220"/>
            <a:ext cx="897256" cy="181221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Business Model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Target Segment : All AEC Domain partners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Added Value : Multiple Devices , Auto Update , No installation And low System Requirements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smtClean="0">
                <a:solidFill>
                  <a:srgbClr val="333333"/>
                </a:solidFill>
              </a:rPr>
              <a:t>Promotion : Sample Demos , </a:t>
            </a:r>
            <a:r>
              <a:rPr lang="en-US" sz="2800" dirty="0" smtClean="0">
                <a:solidFill>
                  <a:srgbClr val="333333"/>
                </a:solidFill>
              </a:rPr>
              <a:t>Tutorial Videos </a:t>
            </a:r>
            <a:r>
              <a:rPr lang="en-US" sz="2800" smtClean="0">
                <a:solidFill>
                  <a:srgbClr val="333333"/>
                </a:solidFill>
              </a:rPr>
              <a:t>, Free Trials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394</TotalTime>
  <Words>288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Nixie One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Agenda</vt:lpstr>
      <vt:lpstr>Problem Definition</vt:lpstr>
      <vt:lpstr>Our Solution</vt:lpstr>
      <vt:lpstr>Product Vision</vt:lpstr>
      <vt:lpstr>Development Scenarios and tools</vt:lpstr>
      <vt:lpstr>PowerPoint Presentation</vt:lpstr>
      <vt:lpstr>Business Model </vt:lpstr>
      <vt:lpstr>Demos </vt:lpstr>
      <vt:lpstr>Conclusion </vt:lpstr>
      <vt:lpstr>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fouad5657</dc:creator>
  <cp:lastModifiedBy>fouad5657</cp:lastModifiedBy>
  <cp:revision>26</cp:revision>
  <dcterms:created xsi:type="dcterms:W3CDTF">2018-06-20T10:14:59Z</dcterms:created>
  <dcterms:modified xsi:type="dcterms:W3CDTF">2018-06-20T21:52:08Z</dcterms:modified>
</cp:coreProperties>
</file>