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handoutMasterIdLst>
    <p:handoutMasterId r:id="rId14"/>
  </p:handout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7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F27513A-4F1A-75C8-556C-3C473B11A941}"/>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FR" sz="1400" b="0" i="0" u="none" strike="noStrike" kern="1200" cap="none" spc="0" baseline="0">
              <a:solidFill>
                <a:srgbClr val="000000"/>
              </a:solidFill>
              <a:uFillTx/>
              <a:latin typeface="Arial" pitchFamily="18"/>
              <a:ea typeface="Microsoft YaHei" pitchFamily="2"/>
              <a:cs typeface="Arial" pitchFamily="2"/>
            </a:endParaRPr>
          </a:p>
        </p:txBody>
      </p:sp>
      <p:sp>
        <p:nvSpPr>
          <p:cNvPr id="3" name="Espace réservé de la date 2">
            <a:extLst>
              <a:ext uri="{FF2B5EF4-FFF2-40B4-BE49-F238E27FC236}">
                <a16:creationId xmlns:a16="http://schemas.microsoft.com/office/drawing/2014/main" id="{EFD08567-D223-EF2E-F44B-0E45D923CD68}"/>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FR" sz="1400" b="0" i="0" u="none" strike="noStrike" kern="1200" cap="none" spc="0" baseline="0">
              <a:solidFill>
                <a:srgbClr val="000000"/>
              </a:solidFill>
              <a:uFillTx/>
              <a:latin typeface="Arial" pitchFamily="18"/>
              <a:ea typeface="Microsoft YaHei" pitchFamily="2"/>
              <a:cs typeface="Arial" pitchFamily="2"/>
            </a:endParaRPr>
          </a:p>
        </p:txBody>
      </p:sp>
      <p:sp>
        <p:nvSpPr>
          <p:cNvPr id="4" name="Espace réservé du pied de page 3">
            <a:extLst>
              <a:ext uri="{FF2B5EF4-FFF2-40B4-BE49-F238E27FC236}">
                <a16:creationId xmlns:a16="http://schemas.microsoft.com/office/drawing/2014/main" id="{DD08151D-8EB6-412D-4EA7-71442FFA5A3C}"/>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FR" sz="1400" b="0" i="0" u="none" strike="noStrike" kern="1200" cap="none" spc="0" baseline="0">
              <a:solidFill>
                <a:srgbClr val="000000"/>
              </a:solidFill>
              <a:uFillTx/>
              <a:latin typeface="Arial" pitchFamily="18"/>
              <a:ea typeface="Microsoft YaHei" pitchFamily="2"/>
              <a:cs typeface="Arial" pitchFamily="2"/>
            </a:endParaRPr>
          </a:p>
        </p:txBody>
      </p:sp>
      <p:sp>
        <p:nvSpPr>
          <p:cNvPr id="5" name="Espace réservé du numéro de diapositive 4">
            <a:extLst>
              <a:ext uri="{FF2B5EF4-FFF2-40B4-BE49-F238E27FC236}">
                <a16:creationId xmlns:a16="http://schemas.microsoft.com/office/drawing/2014/main" id="{2C1FACFF-2E8B-7E21-0970-FD1B6EC799D9}"/>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ECC906A6-C19B-4918-8A0E-6E5D1E46EB89}" type="slidenum">
              <a:t>‹N°›</a:t>
            </a:fld>
            <a:endParaRPr lang="fr-FR" sz="1400" b="0" i="0" u="none" strike="noStrike" kern="1200" cap="none" spc="0" baseline="0">
              <a:solidFill>
                <a:srgbClr val="000000"/>
              </a:solidFill>
              <a:uFillTx/>
              <a:latin typeface="Arial" pitchFamily="18"/>
              <a:ea typeface="Microsoft YaHei" pitchFamily="2"/>
              <a:cs typeface="Arial" pitchFamily="2"/>
            </a:endParaRPr>
          </a:p>
        </p:txBody>
      </p:sp>
    </p:spTree>
    <p:extLst>
      <p:ext uri="{BB962C8B-B14F-4D97-AF65-F5344CB8AC3E}">
        <p14:creationId xmlns:p14="http://schemas.microsoft.com/office/powerpoint/2010/main" val="1396235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9F80D16-6CAB-8F27-0E31-2439AFAD35BA}"/>
              </a:ext>
            </a:extLst>
          </p:cNvPr>
          <p:cNvSpPr>
            <a:spLocks noGrp="1" noRot="1" noChangeAspect="1"/>
          </p:cNvSpPr>
          <p:nvPr>
            <p:ph type="sldImg" idx="2"/>
          </p:nvPr>
        </p:nvSpPr>
        <p:spPr>
          <a:xfrm>
            <a:off x="1107000" y="812517"/>
            <a:ext cx="5345280" cy="4008958"/>
          </a:xfrm>
          <a:prstGeom prst="rect">
            <a:avLst/>
          </a:prstGeom>
          <a:noFill/>
          <a:ln>
            <a:noFill/>
            <a:prstDash val="solid"/>
          </a:ln>
        </p:spPr>
      </p:sp>
      <p:sp>
        <p:nvSpPr>
          <p:cNvPr id="3" name="Espace réservé des notes 2">
            <a:extLst>
              <a:ext uri="{FF2B5EF4-FFF2-40B4-BE49-F238E27FC236}">
                <a16:creationId xmlns:a16="http://schemas.microsoft.com/office/drawing/2014/main" id="{D45AD8C2-C662-7FBA-E357-AD04A53F8A64}"/>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fr-FR"/>
          </a:p>
        </p:txBody>
      </p:sp>
      <p:sp>
        <p:nvSpPr>
          <p:cNvPr id="4" name="Espace réservé de l'en-tête 3">
            <a:extLst>
              <a:ext uri="{FF2B5EF4-FFF2-40B4-BE49-F238E27FC236}">
                <a16:creationId xmlns:a16="http://schemas.microsoft.com/office/drawing/2014/main" id="{04B8891F-86CF-99AC-7EEF-740582514863}"/>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fr-FR"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CFDF64EA-482E-E7C6-A788-2183D7318271}"/>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fr-FR"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AF412CA0-F107-C1BA-CDC1-5E175E5A6345}"/>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fr-FR"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53A8A531-6027-A7B7-CC13-AB0FE048AD82}"/>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fr-FR"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B5CF5BEB-A6A9-403F-8E8C-31014BD9F0C4}" type="slidenum">
              <a:t>‹N°›</a:t>
            </a:fld>
            <a:endParaRPr lang="fr-FR"/>
          </a:p>
        </p:txBody>
      </p:sp>
    </p:spTree>
    <p:extLst>
      <p:ext uri="{BB962C8B-B14F-4D97-AF65-F5344CB8AC3E}">
        <p14:creationId xmlns:p14="http://schemas.microsoft.com/office/powerpoint/2010/main" val="104303111"/>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fr-FR" sz="2000" b="0" i="0" u="none" strike="noStrike" kern="1200" cap="none" spc="0" baseline="0">
        <a:solidFill>
          <a:srgbClr val="000000"/>
        </a:solidFill>
        <a:uFillTx/>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53AE5378-1752-5CB9-56E6-ED3F015BB83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BB00EFF-D6B0-49BE-AA73-08F617325240}" type="slidenum">
              <a:t>1</a:t>
            </a:fld>
            <a:endParaRPr lang="fr-F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Espace réservé de l'image des diapositives 1">
            <a:extLst>
              <a:ext uri="{FF2B5EF4-FFF2-40B4-BE49-F238E27FC236}">
                <a16:creationId xmlns:a16="http://schemas.microsoft.com/office/drawing/2014/main" id="{8E838246-9FC5-7FC9-47A4-66EE3ABBAC09}"/>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Espace réservé des notes 2">
            <a:extLst>
              <a:ext uri="{FF2B5EF4-FFF2-40B4-BE49-F238E27FC236}">
                <a16:creationId xmlns:a16="http://schemas.microsoft.com/office/drawing/2014/main" id="{D791DE1C-8648-784B-BE0B-848723273CBD}"/>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7611377-25D2-E84C-EC47-72866C99B14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BE7E155-2609-485D-BC7D-EEECA7632918}" type="slidenum">
              <a:t>10</a:t>
            </a:fld>
            <a:endParaRPr lang="fr-F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Espace réservé de l'image des diapositives 1">
            <a:extLst>
              <a:ext uri="{FF2B5EF4-FFF2-40B4-BE49-F238E27FC236}">
                <a16:creationId xmlns:a16="http://schemas.microsoft.com/office/drawing/2014/main" id="{B3D26209-A3B2-F452-4539-BCCE365FAAD8}"/>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Espace réservé des notes 2">
            <a:extLst>
              <a:ext uri="{FF2B5EF4-FFF2-40B4-BE49-F238E27FC236}">
                <a16:creationId xmlns:a16="http://schemas.microsoft.com/office/drawing/2014/main" id="{00D5B4D4-69AF-ADD9-D6B8-90FDE58B1FE6}"/>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A704D51-B577-25CF-2066-2DDA053A4E1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682E106-CD4E-4D92-976B-093D73893774}" type="slidenum">
              <a:t>2</a:t>
            </a:fld>
            <a:endParaRPr lang="fr-F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Espace réservé de l'image des diapositives 1">
            <a:extLst>
              <a:ext uri="{FF2B5EF4-FFF2-40B4-BE49-F238E27FC236}">
                <a16:creationId xmlns:a16="http://schemas.microsoft.com/office/drawing/2014/main" id="{9BEEFC66-1D7C-B590-4413-E8130C4CCE23}"/>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Espace réservé des notes 2">
            <a:extLst>
              <a:ext uri="{FF2B5EF4-FFF2-40B4-BE49-F238E27FC236}">
                <a16:creationId xmlns:a16="http://schemas.microsoft.com/office/drawing/2014/main" id="{1F823CF4-B907-AB41-7F0F-24A2B79795C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D78ADF2A-95EA-2A6E-49C5-D675F2D0C04A}"/>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993F557-ED16-455B-8D9F-52F6F94DD32D}" type="slidenum">
              <a:t>3</a:t>
            </a:fld>
            <a:endParaRPr lang="fr-F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Espace réservé de l'image des diapositives 1">
            <a:extLst>
              <a:ext uri="{FF2B5EF4-FFF2-40B4-BE49-F238E27FC236}">
                <a16:creationId xmlns:a16="http://schemas.microsoft.com/office/drawing/2014/main" id="{E5565EF4-55E3-BDFE-9EA2-1F5E519DCF9B}"/>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Espace réservé des notes 2">
            <a:extLst>
              <a:ext uri="{FF2B5EF4-FFF2-40B4-BE49-F238E27FC236}">
                <a16:creationId xmlns:a16="http://schemas.microsoft.com/office/drawing/2014/main" id="{3761481F-9AFC-2E00-2DFD-AAA339DD0261}"/>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7438EC54-2F47-71CF-5B27-F65F517AA1D1}"/>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1DFADAE-6080-4C89-A42F-989B168CC71B}" type="slidenum">
              <a:t>4</a:t>
            </a:fld>
            <a:endParaRPr lang="fr-F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Espace réservé de l'image des diapositives 1">
            <a:extLst>
              <a:ext uri="{FF2B5EF4-FFF2-40B4-BE49-F238E27FC236}">
                <a16:creationId xmlns:a16="http://schemas.microsoft.com/office/drawing/2014/main" id="{F842E9C0-063D-00B9-B6D5-E167277462CB}"/>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Espace réservé des notes 2">
            <a:extLst>
              <a:ext uri="{FF2B5EF4-FFF2-40B4-BE49-F238E27FC236}">
                <a16:creationId xmlns:a16="http://schemas.microsoft.com/office/drawing/2014/main" id="{00347E16-F5F5-E095-CEAD-F66C6197DDE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287ED10E-E4D6-785C-4EE6-AD41040207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C0FAA55-90D4-4A7A-954F-E213BB6AF536}" type="slidenum">
              <a:t>5</a:t>
            </a:fld>
            <a:endParaRPr lang="fr-F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Espace réservé de l'image des diapositives 1">
            <a:extLst>
              <a:ext uri="{FF2B5EF4-FFF2-40B4-BE49-F238E27FC236}">
                <a16:creationId xmlns:a16="http://schemas.microsoft.com/office/drawing/2014/main" id="{CE6584D9-713F-E19F-4B0B-95CAAC61BC40}"/>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Espace réservé des notes 2">
            <a:extLst>
              <a:ext uri="{FF2B5EF4-FFF2-40B4-BE49-F238E27FC236}">
                <a16:creationId xmlns:a16="http://schemas.microsoft.com/office/drawing/2014/main" id="{E9792790-3407-C7F3-5706-0538B42A6731}"/>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1F25B97F-8645-0776-3029-849C8173509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CCD7F3-B2E2-42E5-AC6C-96F945A1B7D7}" type="slidenum">
              <a:t>6</a:t>
            </a:fld>
            <a:endParaRPr lang="fr-F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Espace réservé de l'image des diapositives 1">
            <a:extLst>
              <a:ext uri="{FF2B5EF4-FFF2-40B4-BE49-F238E27FC236}">
                <a16:creationId xmlns:a16="http://schemas.microsoft.com/office/drawing/2014/main" id="{3A3B3097-33F3-EB1B-FB7D-BE02E9F96C5A}"/>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Espace réservé des notes 2">
            <a:extLst>
              <a:ext uri="{FF2B5EF4-FFF2-40B4-BE49-F238E27FC236}">
                <a16:creationId xmlns:a16="http://schemas.microsoft.com/office/drawing/2014/main" id="{11535CEE-5725-948B-9C2A-B4E423360432}"/>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18F9A4E8-8805-51E4-6372-E6290BF84EC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580D3D6-EEC3-44CC-88EB-02E71894F1B6}" type="slidenum">
              <a:t>7</a:t>
            </a:fld>
            <a:endParaRPr lang="fr-F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Espace réservé de l'image des diapositives 1">
            <a:extLst>
              <a:ext uri="{FF2B5EF4-FFF2-40B4-BE49-F238E27FC236}">
                <a16:creationId xmlns:a16="http://schemas.microsoft.com/office/drawing/2014/main" id="{6B5BEEEA-2CD4-FA67-52D9-504FB45FCBB8}"/>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Espace réservé des notes 2">
            <a:extLst>
              <a:ext uri="{FF2B5EF4-FFF2-40B4-BE49-F238E27FC236}">
                <a16:creationId xmlns:a16="http://schemas.microsoft.com/office/drawing/2014/main" id="{E3007B83-E6F2-BAEE-FC0F-CB737980BA74}"/>
              </a:ext>
            </a:extLst>
          </p:cNvPr>
          <p:cNvSpPr txBox="1">
            <a:spLocks noGrp="1"/>
          </p:cNvSpPr>
          <p:nvPr>
            <p:ph type="body" sz="quarter" idx="1"/>
          </p:nvPr>
        </p:nvSpPr>
        <p:spPr/>
        <p:txBody>
          <a:bodyPr/>
          <a:lstStyle/>
          <a:p>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2F22BD97-337F-713A-352F-13B4C7EB2C0A}"/>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95CFCA9-2F8B-4681-A495-89B911136AB5}" type="slidenum">
              <a:t>8</a:t>
            </a:fld>
            <a:endParaRPr lang="fr-F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Espace réservé de l'image des diapositives 1">
            <a:extLst>
              <a:ext uri="{FF2B5EF4-FFF2-40B4-BE49-F238E27FC236}">
                <a16:creationId xmlns:a16="http://schemas.microsoft.com/office/drawing/2014/main" id="{038BDD8D-4318-BE0F-53DD-CC21EA5EE06C}"/>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Espace réservé des notes 2">
            <a:extLst>
              <a:ext uri="{FF2B5EF4-FFF2-40B4-BE49-F238E27FC236}">
                <a16:creationId xmlns:a16="http://schemas.microsoft.com/office/drawing/2014/main" id="{56CC09AC-0B84-5220-3552-A211C784616D}"/>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0DB1489B-1D3A-1077-1881-5AEF47B17305}"/>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BEB077E-8984-409F-9EA0-F2F1F3D84E2E}" type="slidenum">
              <a:t>9</a:t>
            </a:fld>
            <a:endParaRPr lang="fr-F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Espace réservé de l'image des diapositives 1">
            <a:extLst>
              <a:ext uri="{FF2B5EF4-FFF2-40B4-BE49-F238E27FC236}">
                <a16:creationId xmlns:a16="http://schemas.microsoft.com/office/drawing/2014/main" id="{EF05CDDD-6757-8B29-9FB6-F09F0C15042A}"/>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Espace réservé des notes 2">
            <a:extLst>
              <a:ext uri="{FF2B5EF4-FFF2-40B4-BE49-F238E27FC236}">
                <a16:creationId xmlns:a16="http://schemas.microsoft.com/office/drawing/2014/main" id="{5517B599-4248-FEBB-AFC1-C1AAF4B13158}"/>
              </a:ext>
            </a:extLst>
          </p:cNvPr>
          <p:cNvSpPr txBox="1">
            <a:spLocks noGrp="1"/>
          </p:cNvSpPr>
          <p:nvPr>
            <p:ph type="body" sz="quarter"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4DBDE1-65DB-2E51-7FD7-B5BD79785A2B}"/>
              </a:ext>
            </a:extLst>
          </p:cNvPr>
          <p:cNvSpPr txBox="1">
            <a:spLocks noGrp="1"/>
          </p:cNvSpPr>
          <p:nvPr>
            <p:ph type="ctrTitle"/>
          </p:nvPr>
        </p:nvSpPr>
        <p:spPr>
          <a:xfrm>
            <a:off x="1143000" y="1122361"/>
            <a:ext cx="6858000" cy="2387598"/>
          </a:xfrm>
        </p:spPr>
        <p:txBody>
          <a:bodyPr anchorCtr="1"/>
          <a:lstStyle>
            <a:lvl1pPr algn="ctr">
              <a:defRPr sz="6000"/>
            </a:lvl1pPr>
          </a:lstStyle>
          <a:p>
            <a:pPr lvl="0"/>
            <a:r>
              <a:rPr lang="fr-FR"/>
              <a:t>Modifiez le style du titre</a:t>
            </a:r>
          </a:p>
        </p:txBody>
      </p:sp>
      <p:sp>
        <p:nvSpPr>
          <p:cNvPr id="3" name="Sous-titre 2">
            <a:extLst>
              <a:ext uri="{FF2B5EF4-FFF2-40B4-BE49-F238E27FC236}">
                <a16:creationId xmlns:a16="http://schemas.microsoft.com/office/drawing/2014/main" id="{262B30BA-D57C-0D84-8B32-ECB896696D09}"/>
              </a:ext>
            </a:extLst>
          </p:cNvPr>
          <p:cNvSpPr txBox="1">
            <a:spLocks noGrp="1"/>
          </p:cNvSpPr>
          <p:nvPr>
            <p:ph type="subTitle" idx="1"/>
          </p:nvPr>
        </p:nvSpPr>
        <p:spPr>
          <a:xfrm>
            <a:off x="1143000" y="3602041"/>
            <a:ext cx="6858000" cy="1655758"/>
          </a:xfrm>
        </p:spPr>
        <p:txBody>
          <a:bodyPr anchorCtr="1"/>
          <a:lstStyle>
            <a:lvl1pPr algn="ctr">
              <a:defRPr sz="2400"/>
            </a:lvl1pPr>
          </a:lstStyle>
          <a:p>
            <a:pPr lvl="0"/>
            <a:r>
              <a:rPr lang="fr-FR"/>
              <a:t>Modifiez le style des sous-titres du masque</a:t>
            </a:r>
          </a:p>
        </p:txBody>
      </p:sp>
      <p:sp>
        <p:nvSpPr>
          <p:cNvPr id="4" name="Espace réservé de la date 3">
            <a:extLst>
              <a:ext uri="{FF2B5EF4-FFF2-40B4-BE49-F238E27FC236}">
                <a16:creationId xmlns:a16="http://schemas.microsoft.com/office/drawing/2014/main" id="{4809AFE3-B2B8-6813-69D7-D977122A8EC5}"/>
              </a:ext>
            </a:extLst>
          </p:cNvPr>
          <p:cNvSpPr txBox="1">
            <a:spLocks noGrp="1"/>
          </p:cNvSpPr>
          <p:nvPr>
            <p:ph type="dt" sz="half" idx="7"/>
          </p:nvPr>
        </p:nvSpPr>
        <p:spPr/>
        <p:txBody>
          <a:bodyPr/>
          <a:lstStyle>
            <a:lvl1pPr>
              <a:defRPr/>
            </a:lvl1pPr>
          </a:lstStyle>
          <a:p>
            <a:pPr lvl="0"/>
            <a:fld id="{EF00E79E-041C-4F2D-8C29-3FBD9D2F10EC}" type="datetime1">
              <a:rPr lang="fr-FR"/>
              <a:pPr lvl="0"/>
              <a:t>12/09/2023</a:t>
            </a:fld>
            <a:endParaRPr lang="fr-FR"/>
          </a:p>
        </p:txBody>
      </p:sp>
      <p:sp>
        <p:nvSpPr>
          <p:cNvPr id="5" name="Espace réservé du pied de page 4">
            <a:extLst>
              <a:ext uri="{FF2B5EF4-FFF2-40B4-BE49-F238E27FC236}">
                <a16:creationId xmlns:a16="http://schemas.microsoft.com/office/drawing/2014/main" id="{72EF4E5B-FAF9-3416-99AE-2804E684943E}"/>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82CA5BE5-5170-EDB8-BC69-219DF25E3234}"/>
              </a:ext>
            </a:extLst>
          </p:cNvPr>
          <p:cNvSpPr txBox="1">
            <a:spLocks noGrp="1"/>
          </p:cNvSpPr>
          <p:nvPr>
            <p:ph type="sldNum" sz="quarter" idx="8"/>
          </p:nvPr>
        </p:nvSpPr>
        <p:spPr/>
        <p:txBody>
          <a:bodyPr/>
          <a:lstStyle>
            <a:lvl1pPr>
              <a:defRPr/>
            </a:lvl1pPr>
          </a:lstStyle>
          <a:p>
            <a:pPr lvl="0"/>
            <a:fld id="{FABB5D0D-61E2-42FD-8E60-33FF04334FD2}" type="slidenum">
              <a:t>‹N°›</a:t>
            </a:fld>
            <a:endParaRPr lang="fr-FR"/>
          </a:p>
        </p:txBody>
      </p:sp>
    </p:spTree>
    <p:extLst>
      <p:ext uri="{BB962C8B-B14F-4D97-AF65-F5344CB8AC3E}">
        <p14:creationId xmlns:p14="http://schemas.microsoft.com/office/powerpoint/2010/main" val="77879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F7F64E-7DF7-A5EE-F1AD-21B2AEC813D5}"/>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texte vertical 2">
            <a:extLst>
              <a:ext uri="{FF2B5EF4-FFF2-40B4-BE49-F238E27FC236}">
                <a16:creationId xmlns:a16="http://schemas.microsoft.com/office/drawing/2014/main" id="{CC0394EE-F626-88C3-FDDA-41364EE8B39A}"/>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6FB13DA-62C1-7127-EA70-28BFEE177FFB}"/>
              </a:ext>
            </a:extLst>
          </p:cNvPr>
          <p:cNvSpPr txBox="1">
            <a:spLocks noGrp="1"/>
          </p:cNvSpPr>
          <p:nvPr>
            <p:ph type="dt" sz="half" idx="7"/>
          </p:nvPr>
        </p:nvSpPr>
        <p:spPr/>
        <p:txBody>
          <a:bodyPr/>
          <a:lstStyle>
            <a:lvl1pPr>
              <a:defRPr/>
            </a:lvl1pPr>
          </a:lstStyle>
          <a:p>
            <a:pPr lvl="0"/>
            <a:fld id="{1E3A02F8-0ED6-479F-9797-673FAC62DD7F}" type="datetime1">
              <a:rPr lang="fr-FR"/>
              <a:pPr lvl="0"/>
              <a:t>12/09/2023</a:t>
            </a:fld>
            <a:endParaRPr lang="fr-FR"/>
          </a:p>
        </p:txBody>
      </p:sp>
      <p:sp>
        <p:nvSpPr>
          <p:cNvPr id="5" name="Espace réservé du pied de page 4">
            <a:extLst>
              <a:ext uri="{FF2B5EF4-FFF2-40B4-BE49-F238E27FC236}">
                <a16:creationId xmlns:a16="http://schemas.microsoft.com/office/drawing/2014/main" id="{7EC3AE8E-AB9A-D2FC-B3FD-CC8C19F2672C}"/>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3471C85A-D5E8-47D5-0E0A-5A2DAEC4D02C}"/>
              </a:ext>
            </a:extLst>
          </p:cNvPr>
          <p:cNvSpPr txBox="1">
            <a:spLocks noGrp="1"/>
          </p:cNvSpPr>
          <p:nvPr>
            <p:ph type="sldNum" sz="quarter" idx="8"/>
          </p:nvPr>
        </p:nvSpPr>
        <p:spPr/>
        <p:txBody>
          <a:bodyPr/>
          <a:lstStyle>
            <a:lvl1pPr>
              <a:defRPr/>
            </a:lvl1pPr>
          </a:lstStyle>
          <a:p>
            <a:pPr lvl="0"/>
            <a:fld id="{A3006DDB-79F9-4D8B-AE3E-7F4463858571}" type="slidenum">
              <a:t>‹N°›</a:t>
            </a:fld>
            <a:endParaRPr lang="fr-FR"/>
          </a:p>
        </p:txBody>
      </p:sp>
    </p:spTree>
    <p:extLst>
      <p:ext uri="{BB962C8B-B14F-4D97-AF65-F5344CB8AC3E}">
        <p14:creationId xmlns:p14="http://schemas.microsoft.com/office/powerpoint/2010/main" val="249724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CEE44D2-6BA4-A6DD-B2FF-6AFDD5202B62}"/>
              </a:ext>
            </a:extLst>
          </p:cNvPr>
          <p:cNvSpPr txBox="1">
            <a:spLocks noGrp="1"/>
          </p:cNvSpPr>
          <p:nvPr>
            <p:ph type="title" orient="vert"/>
          </p:nvPr>
        </p:nvSpPr>
        <p:spPr>
          <a:xfrm>
            <a:off x="6629400" y="1371600"/>
            <a:ext cx="2057400" cy="4759323"/>
          </a:xfrm>
        </p:spPr>
        <p:txBody>
          <a:bodyPr vert="eaVert"/>
          <a:lstStyle>
            <a:lvl1pPr>
              <a:defRPr/>
            </a:lvl1pPr>
          </a:lstStyle>
          <a:p>
            <a:pPr lvl="0"/>
            <a:r>
              <a:rPr lang="fr-FR"/>
              <a:t>Modifiez le style du titre</a:t>
            </a:r>
          </a:p>
        </p:txBody>
      </p:sp>
      <p:sp>
        <p:nvSpPr>
          <p:cNvPr id="3" name="Espace réservé du texte vertical 2">
            <a:extLst>
              <a:ext uri="{FF2B5EF4-FFF2-40B4-BE49-F238E27FC236}">
                <a16:creationId xmlns:a16="http://schemas.microsoft.com/office/drawing/2014/main" id="{AB0BCC59-C209-612A-F2BE-1D3DBE6FFDC1}"/>
              </a:ext>
            </a:extLst>
          </p:cNvPr>
          <p:cNvSpPr txBox="1">
            <a:spLocks noGrp="1"/>
          </p:cNvSpPr>
          <p:nvPr>
            <p:ph type="body" orient="vert" idx="1"/>
          </p:nvPr>
        </p:nvSpPr>
        <p:spPr>
          <a:xfrm>
            <a:off x="457200" y="1371600"/>
            <a:ext cx="6019796" cy="4759323"/>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04075A-C1AD-5C3D-59F3-A4F810090783}"/>
              </a:ext>
            </a:extLst>
          </p:cNvPr>
          <p:cNvSpPr txBox="1">
            <a:spLocks noGrp="1"/>
          </p:cNvSpPr>
          <p:nvPr>
            <p:ph type="dt" sz="half" idx="7"/>
          </p:nvPr>
        </p:nvSpPr>
        <p:spPr/>
        <p:txBody>
          <a:bodyPr/>
          <a:lstStyle>
            <a:lvl1pPr>
              <a:defRPr/>
            </a:lvl1pPr>
          </a:lstStyle>
          <a:p>
            <a:pPr lvl="0"/>
            <a:fld id="{8CEDFD62-1904-4773-9279-CB42A7BBFAAF}" type="datetime1">
              <a:rPr lang="fr-FR"/>
              <a:pPr lvl="0"/>
              <a:t>12/09/2023</a:t>
            </a:fld>
            <a:endParaRPr lang="fr-FR"/>
          </a:p>
        </p:txBody>
      </p:sp>
      <p:sp>
        <p:nvSpPr>
          <p:cNvPr id="5" name="Espace réservé du pied de page 4">
            <a:extLst>
              <a:ext uri="{FF2B5EF4-FFF2-40B4-BE49-F238E27FC236}">
                <a16:creationId xmlns:a16="http://schemas.microsoft.com/office/drawing/2014/main" id="{1C028567-8A1E-040A-9956-647C6A726A58}"/>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1EEC1FD2-8059-51C2-8C13-3F7C2FAB3DA9}"/>
              </a:ext>
            </a:extLst>
          </p:cNvPr>
          <p:cNvSpPr txBox="1">
            <a:spLocks noGrp="1"/>
          </p:cNvSpPr>
          <p:nvPr>
            <p:ph type="sldNum" sz="quarter" idx="8"/>
          </p:nvPr>
        </p:nvSpPr>
        <p:spPr/>
        <p:txBody>
          <a:bodyPr/>
          <a:lstStyle>
            <a:lvl1pPr>
              <a:defRPr/>
            </a:lvl1pPr>
          </a:lstStyle>
          <a:p>
            <a:pPr lvl="0"/>
            <a:fld id="{C05AE955-0D3D-44A3-BB08-826A7454757B}" type="slidenum">
              <a:t>‹N°›</a:t>
            </a:fld>
            <a:endParaRPr lang="fr-FR"/>
          </a:p>
        </p:txBody>
      </p:sp>
    </p:spTree>
    <p:extLst>
      <p:ext uri="{BB962C8B-B14F-4D97-AF65-F5344CB8AC3E}">
        <p14:creationId xmlns:p14="http://schemas.microsoft.com/office/powerpoint/2010/main" val="2749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603474-501D-901A-B822-866FE758390C}"/>
              </a:ext>
            </a:extLst>
          </p:cNvPr>
          <p:cNvSpPr txBox="1">
            <a:spLocks noGrp="1"/>
          </p:cNvSpPr>
          <p:nvPr>
            <p:ph type="ctrTitle"/>
          </p:nvPr>
        </p:nvSpPr>
        <p:spPr>
          <a:xfrm>
            <a:off x="1143000" y="1122361"/>
            <a:ext cx="6858000" cy="2387598"/>
          </a:xfrm>
        </p:spPr>
        <p:txBody>
          <a:bodyPr anchor="b" anchorCtr="1"/>
          <a:lstStyle>
            <a:lvl1pPr algn="ctr">
              <a:defRPr sz="6000"/>
            </a:lvl1pPr>
          </a:lstStyle>
          <a:p>
            <a:pPr lvl="0"/>
            <a:r>
              <a:rPr lang="fr-FR"/>
              <a:t>Modifiez le style du titre</a:t>
            </a:r>
          </a:p>
        </p:txBody>
      </p:sp>
      <p:sp>
        <p:nvSpPr>
          <p:cNvPr id="3" name="Sous-titre 2">
            <a:extLst>
              <a:ext uri="{FF2B5EF4-FFF2-40B4-BE49-F238E27FC236}">
                <a16:creationId xmlns:a16="http://schemas.microsoft.com/office/drawing/2014/main" id="{E5EB83B8-61CD-64B4-DC19-2521A8403C65}"/>
              </a:ext>
            </a:extLst>
          </p:cNvPr>
          <p:cNvSpPr txBox="1">
            <a:spLocks noGrp="1"/>
          </p:cNvSpPr>
          <p:nvPr>
            <p:ph type="subTitle" idx="1"/>
          </p:nvPr>
        </p:nvSpPr>
        <p:spPr>
          <a:xfrm>
            <a:off x="1143000" y="3602041"/>
            <a:ext cx="6858000" cy="1655758"/>
          </a:xfrm>
        </p:spPr>
        <p:txBody>
          <a:bodyPr anchorCtr="1"/>
          <a:lstStyle>
            <a:lvl1pPr algn="ctr">
              <a:buNone/>
              <a:defRPr sz="2400"/>
            </a:lvl1pPr>
          </a:lstStyle>
          <a:p>
            <a:pPr lvl="0"/>
            <a:r>
              <a:rPr lang="fr-FR"/>
              <a:t>Modifiez le style des sous-titres du masque</a:t>
            </a:r>
          </a:p>
        </p:txBody>
      </p:sp>
      <p:sp>
        <p:nvSpPr>
          <p:cNvPr id="4" name="Espace réservé de la date 3">
            <a:extLst>
              <a:ext uri="{FF2B5EF4-FFF2-40B4-BE49-F238E27FC236}">
                <a16:creationId xmlns:a16="http://schemas.microsoft.com/office/drawing/2014/main" id="{800589E4-6A21-127D-DE91-A851CD26FB82}"/>
              </a:ext>
            </a:extLst>
          </p:cNvPr>
          <p:cNvSpPr txBox="1">
            <a:spLocks noGrp="1"/>
          </p:cNvSpPr>
          <p:nvPr>
            <p:ph type="dt" sz="half" idx="7"/>
          </p:nvPr>
        </p:nvSpPr>
        <p:spPr/>
        <p:txBody>
          <a:bodyPr/>
          <a:lstStyle>
            <a:lvl1pPr>
              <a:defRPr/>
            </a:lvl1pPr>
          </a:lstStyle>
          <a:p>
            <a:pPr lvl="0"/>
            <a:fld id="{0715BB70-2571-4280-A083-C465C24EFC73}" type="datetime1">
              <a:rPr lang="fr-FR"/>
              <a:pPr lvl="0"/>
              <a:t>12/09/2023</a:t>
            </a:fld>
            <a:endParaRPr lang="fr-FR"/>
          </a:p>
        </p:txBody>
      </p:sp>
      <p:sp>
        <p:nvSpPr>
          <p:cNvPr id="5" name="Espace réservé du pied de page 4">
            <a:extLst>
              <a:ext uri="{FF2B5EF4-FFF2-40B4-BE49-F238E27FC236}">
                <a16:creationId xmlns:a16="http://schemas.microsoft.com/office/drawing/2014/main" id="{6C1A6399-613F-FDC1-6CA9-B52C114ABEF3}"/>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529C3E46-E1CE-AF36-7276-BC00B3F0F8AA}"/>
              </a:ext>
            </a:extLst>
          </p:cNvPr>
          <p:cNvSpPr txBox="1">
            <a:spLocks noGrp="1"/>
          </p:cNvSpPr>
          <p:nvPr>
            <p:ph type="sldNum" sz="quarter" idx="8"/>
          </p:nvPr>
        </p:nvSpPr>
        <p:spPr/>
        <p:txBody>
          <a:bodyPr/>
          <a:lstStyle>
            <a:lvl1pPr>
              <a:defRPr/>
            </a:lvl1pPr>
          </a:lstStyle>
          <a:p>
            <a:pPr lvl="0"/>
            <a:fld id="{4A6F716D-D11A-46A0-A6B6-90910AE182BE}" type="slidenum">
              <a:t>‹N°›</a:t>
            </a:fld>
            <a:endParaRPr lang="fr-FR"/>
          </a:p>
        </p:txBody>
      </p:sp>
    </p:spTree>
    <p:extLst>
      <p:ext uri="{BB962C8B-B14F-4D97-AF65-F5344CB8AC3E}">
        <p14:creationId xmlns:p14="http://schemas.microsoft.com/office/powerpoint/2010/main" val="2908910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FB7433-D5D5-7A72-B232-FA53CE5B6518}"/>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a:extLst>
              <a:ext uri="{FF2B5EF4-FFF2-40B4-BE49-F238E27FC236}">
                <a16:creationId xmlns:a16="http://schemas.microsoft.com/office/drawing/2014/main" id="{90F17F8C-BD52-D0FA-6100-EE9708E5F47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3E34F5-48D0-3599-FE79-4E86B938276A}"/>
              </a:ext>
            </a:extLst>
          </p:cNvPr>
          <p:cNvSpPr txBox="1">
            <a:spLocks noGrp="1"/>
          </p:cNvSpPr>
          <p:nvPr>
            <p:ph type="dt" sz="half" idx="7"/>
          </p:nvPr>
        </p:nvSpPr>
        <p:spPr/>
        <p:txBody>
          <a:bodyPr/>
          <a:lstStyle>
            <a:lvl1pPr>
              <a:defRPr/>
            </a:lvl1pPr>
          </a:lstStyle>
          <a:p>
            <a:pPr lvl="0"/>
            <a:fld id="{AABDE51A-E1F2-45FF-A873-A14656AB3E1D}" type="datetime1">
              <a:rPr lang="fr-FR"/>
              <a:pPr lvl="0"/>
              <a:t>12/09/2023</a:t>
            </a:fld>
            <a:endParaRPr lang="fr-FR"/>
          </a:p>
        </p:txBody>
      </p:sp>
      <p:sp>
        <p:nvSpPr>
          <p:cNvPr id="5" name="Espace réservé du pied de page 4">
            <a:extLst>
              <a:ext uri="{FF2B5EF4-FFF2-40B4-BE49-F238E27FC236}">
                <a16:creationId xmlns:a16="http://schemas.microsoft.com/office/drawing/2014/main" id="{B9642785-B699-C986-4112-2F8EC259735B}"/>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4DCA3EE8-BF6C-536A-85FA-84B8EFE7AA7B}"/>
              </a:ext>
            </a:extLst>
          </p:cNvPr>
          <p:cNvSpPr txBox="1">
            <a:spLocks noGrp="1"/>
          </p:cNvSpPr>
          <p:nvPr>
            <p:ph type="sldNum" sz="quarter" idx="8"/>
          </p:nvPr>
        </p:nvSpPr>
        <p:spPr/>
        <p:txBody>
          <a:bodyPr/>
          <a:lstStyle>
            <a:lvl1pPr>
              <a:defRPr/>
            </a:lvl1pPr>
          </a:lstStyle>
          <a:p>
            <a:pPr lvl="0"/>
            <a:fld id="{55AFA824-4A2D-48A8-AF15-5781BEB36124}" type="slidenum">
              <a:t>‹N°›</a:t>
            </a:fld>
            <a:endParaRPr lang="fr-FR"/>
          </a:p>
        </p:txBody>
      </p:sp>
    </p:spTree>
    <p:extLst>
      <p:ext uri="{BB962C8B-B14F-4D97-AF65-F5344CB8AC3E}">
        <p14:creationId xmlns:p14="http://schemas.microsoft.com/office/powerpoint/2010/main" val="2655118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4CE567-D0A9-7E47-1C7D-5FA0C425FF6E}"/>
              </a:ext>
            </a:extLst>
          </p:cNvPr>
          <p:cNvSpPr txBox="1">
            <a:spLocks noGrp="1"/>
          </p:cNvSpPr>
          <p:nvPr>
            <p:ph type="title"/>
          </p:nvPr>
        </p:nvSpPr>
        <p:spPr>
          <a:xfrm>
            <a:off x="623885" y="1709735"/>
            <a:ext cx="7886700" cy="2852735"/>
          </a:xfrm>
        </p:spPr>
        <p:txBody>
          <a:bodyPr anchor="b"/>
          <a:lstStyle>
            <a:lvl1pPr>
              <a:defRPr sz="6000"/>
            </a:lvl1pPr>
          </a:lstStyle>
          <a:p>
            <a:pPr lvl="0"/>
            <a:r>
              <a:rPr lang="fr-FR"/>
              <a:t>Modifiez le style du titre</a:t>
            </a:r>
          </a:p>
        </p:txBody>
      </p:sp>
      <p:sp>
        <p:nvSpPr>
          <p:cNvPr id="3" name="Espace réservé du texte 2">
            <a:extLst>
              <a:ext uri="{FF2B5EF4-FFF2-40B4-BE49-F238E27FC236}">
                <a16:creationId xmlns:a16="http://schemas.microsoft.com/office/drawing/2014/main" id="{14D11BE0-C78F-04F7-FE65-396AFD2AEE38}"/>
              </a:ext>
            </a:extLst>
          </p:cNvPr>
          <p:cNvSpPr txBox="1">
            <a:spLocks noGrp="1"/>
          </p:cNvSpPr>
          <p:nvPr>
            <p:ph type="body" idx="1"/>
          </p:nvPr>
        </p:nvSpPr>
        <p:spPr>
          <a:xfrm>
            <a:off x="623885" y="4589465"/>
            <a:ext cx="7886700" cy="1500182"/>
          </a:xfrm>
        </p:spPr>
        <p:txBody>
          <a:bodyPr/>
          <a:lstStyle>
            <a:lvl1pPr>
              <a:buNone/>
              <a:defRPr sz="2400">
                <a:solidFill>
                  <a:srgbClr val="898989"/>
                </a:solidFill>
              </a:defRPr>
            </a:lvl1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E74779E-0376-EF7F-7AF6-361326396273}"/>
              </a:ext>
            </a:extLst>
          </p:cNvPr>
          <p:cNvSpPr txBox="1">
            <a:spLocks noGrp="1"/>
          </p:cNvSpPr>
          <p:nvPr>
            <p:ph type="dt" sz="half" idx="7"/>
          </p:nvPr>
        </p:nvSpPr>
        <p:spPr/>
        <p:txBody>
          <a:bodyPr/>
          <a:lstStyle>
            <a:lvl1pPr>
              <a:defRPr/>
            </a:lvl1pPr>
          </a:lstStyle>
          <a:p>
            <a:pPr lvl="0"/>
            <a:fld id="{98748A1B-0C47-4082-9C3A-90CFA9B0E4FA}" type="datetime1">
              <a:rPr lang="fr-FR"/>
              <a:pPr lvl="0"/>
              <a:t>12/09/2023</a:t>
            </a:fld>
            <a:endParaRPr lang="fr-FR"/>
          </a:p>
        </p:txBody>
      </p:sp>
      <p:sp>
        <p:nvSpPr>
          <p:cNvPr id="5" name="Espace réservé du pied de page 4">
            <a:extLst>
              <a:ext uri="{FF2B5EF4-FFF2-40B4-BE49-F238E27FC236}">
                <a16:creationId xmlns:a16="http://schemas.microsoft.com/office/drawing/2014/main" id="{C990023F-EE1C-5FB1-AB2E-66E6A9A20548}"/>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58AB6C9B-0A25-9356-1C4D-C039BF7937EB}"/>
              </a:ext>
            </a:extLst>
          </p:cNvPr>
          <p:cNvSpPr txBox="1">
            <a:spLocks noGrp="1"/>
          </p:cNvSpPr>
          <p:nvPr>
            <p:ph type="sldNum" sz="quarter" idx="8"/>
          </p:nvPr>
        </p:nvSpPr>
        <p:spPr/>
        <p:txBody>
          <a:bodyPr/>
          <a:lstStyle>
            <a:lvl1pPr>
              <a:defRPr/>
            </a:lvl1pPr>
          </a:lstStyle>
          <a:p>
            <a:pPr lvl="0"/>
            <a:fld id="{7B2A2DDD-8ECB-4FD6-B0E5-60F9FC4DDBB1}" type="slidenum">
              <a:t>‹N°›</a:t>
            </a:fld>
            <a:endParaRPr lang="fr-FR"/>
          </a:p>
        </p:txBody>
      </p:sp>
    </p:spTree>
    <p:extLst>
      <p:ext uri="{BB962C8B-B14F-4D97-AF65-F5344CB8AC3E}">
        <p14:creationId xmlns:p14="http://schemas.microsoft.com/office/powerpoint/2010/main" val="742986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51D94-C390-7A58-E91F-8862C672B97B}"/>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a:extLst>
              <a:ext uri="{FF2B5EF4-FFF2-40B4-BE49-F238E27FC236}">
                <a16:creationId xmlns:a16="http://schemas.microsoft.com/office/drawing/2014/main" id="{E47A0B63-0384-59DF-EC3D-DA68A7C7253A}"/>
              </a:ext>
            </a:extLst>
          </p:cNvPr>
          <p:cNvSpPr txBox="1">
            <a:spLocks noGrp="1"/>
          </p:cNvSpPr>
          <p:nvPr>
            <p:ph idx="1"/>
          </p:nvPr>
        </p:nvSpPr>
        <p:spPr>
          <a:xfrm>
            <a:off x="457200" y="1935163"/>
            <a:ext cx="4038603" cy="4389440"/>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901CF91-85C8-FCBB-34CD-969DCAE532E4}"/>
              </a:ext>
            </a:extLst>
          </p:cNvPr>
          <p:cNvSpPr txBox="1">
            <a:spLocks noGrp="1"/>
          </p:cNvSpPr>
          <p:nvPr>
            <p:ph idx="2"/>
          </p:nvPr>
        </p:nvSpPr>
        <p:spPr>
          <a:xfrm>
            <a:off x="4648196" y="1935163"/>
            <a:ext cx="4038603" cy="4389440"/>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FC11F7B-ACD0-5DED-920A-AC50A664AEA3}"/>
              </a:ext>
            </a:extLst>
          </p:cNvPr>
          <p:cNvSpPr txBox="1">
            <a:spLocks noGrp="1"/>
          </p:cNvSpPr>
          <p:nvPr>
            <p:ph type="dt" sz="half" idx="7"/>
          </p:nvPr>
        </p:nvSpPr>
        <p:spPr/>
        <p:txBody>
          <a:bodyPr/>
          <a:lstStyle>
            <a:lvl1pPr>
              <a:defRPr/>
            </a:lvl1pPr>
          </a:lstStyle>
          <a:p>
            <a:pPr lvl="0"/>
            <a:fld id="{B1301089-BC12-45B1-95F2-968BC14BC82E}" type="datetime1">
              <a:rPr lang="fr-FR"/>
              <a:pPr lvl="0"/>
              <a:t>12/09/2023</a:t>
            </a:fld>
            <a:endParaRPr lang="fr-FR"/>
          </a:p>
        </p:txBody>
      </p:sp>
      <p:sp>
        <p:nvSpPr>
          <p:cNvPr id="6" name="Espace réservé du pied de page 5">
            <a:extLst>
              <a:ext uri="{FF2B5EF4-FFF2-40B4-BE49-F238E27FC236}">
                <a16:creationId xmlns:a16="http://schemas.microsoft.com/office/drawing/2014/main" id="{5B26675F-EA32-A168-1EA3-788053E2CBDC}"/>
              </a:ext>
            </a:extLst>
          </p:cNvPr>
          <p:cNvSpPr txBox="1">
            <a:spLocks noGrp="1"/>
          </p:cNvSpPr>
          <p:nvPr>
            <p:ph type="ftr" sz="quarter" idx="9"/>
          </p:nvPr>
        </p:nvSpPr>
        <p:spPr/>
        <p:txBody>
          <a:bodyPr/>
          <a:lstStyle>
            <a:lvl1pPr>
              <a:defRPr/>
            </a:lvl1pPr>
          </a:lstStyle>
          <a:p>
            <a:pPr lvl="0"/>
            <a:endParaRPr lang="fr-FR"/>
          </a:p>
        </p:txBody>
      </p:sp>
      <p:sp>
        <p:nvSpPr>
          <p:cNvPr id="7" name="Espace réservé du numéro de diapositive 6">
            <a:extLst>
              <a:ext uri="{FF2B5EF4-FFF2-40B4-BE49-F238E27FC236}">
                <a16:creationId xmlns:a16="http://schemas.microsoft.com/office/drawing/2014/main" id="{540F7AE2-A506-D4AD-43AB-0EFCAB6E83D3}"/>
              </a:ext>
            </a:extLst>
          </p:cNvPr>
          <p:cNvSpPr txBox="1">
            <a:spLocks noGrp="1"/>
          </p:cNvSpPr>
          <p:nvPr>
            <p:ph type="sldNum" sz="quarter" idx="8"/>
          </p:nvPr>
        </p:nvSpPr>
        <p:spPr/>
        <p:txBody>
          <a:bodyPr/>
          <a:lstStyle>
            <a:lvl1pPr>
              <a:defRPr/>
            </a:lvl1pPr>
          </a:lstStyle>
          <a:p>
            <a:pPr lvl="0"/>
            <a:fld id="{2BADE293-0158-47CD-9F8A-852DFEDDBB41}" type="slidenum">
              <a:t>‹N°›</a:t>
            </a:fld>
            <a:endParaRPr lang="fr-FR"/>
          </a:p>
        </p:txBody>
      </p:sp>
    </p:spTree>
    <p:extLst>
      <p:ext uri="{BB962C8B-B14F-4D97-AF65-F5344CB8AC3E}">
        <p14:creationId xmlns:p14="http://schemas.microsoft.com/office/powerpoint/2010/main" val="4152628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CA3E1D-AC88-78F7-F88D-7D6A10C9FEA9}"/>
              </a:ext>
            </a:extLst>
          </p:cNvPr>
          <p:cNvSpPr txBox="1">
            <a:spLocks noGrp="1"/>
          </p:cNvSpPr>
          <p:nvPr>
            <p:ph type="title"/>
          </p:nvPr>
        </p:nvSpPr>
        <p:spPr>
          <a:xfrm>
            <a:off x="630241" y="365129"/>
            <a:ext cx="7886700" cy="1325559"/>
          </a:xfrm>
        </p:spPr>
        <p:txBody>
          <a:bodyPr/>
          <a:lstStyle>
            <a:lvl1pPr>
              <a:defRPr/>
            </a:lvl1pPr>
          </a:lstStyle>
          <a:p>
            <a:pPr lvl="0"/>
            <a:r>
              <a:rPr lang="fr-FR"/>
              <a:t>Modifiez le style du titre</a:t>
            </a:r>
          </a:p>
        </p:txBody>
      </p:sp>
      <p:sp>
        <p:nvSpPr>
          <p:cNvPr id="3" name="Espace réservé du texte 2">
            <a:extLst>
              <a:ext uri="{FF2B5EF4-FFF2-40B4-BE49-F238E27FC236}">
                <a16:creationId xmlns:a16="http://schemas.microsoft.com/office/drawing/2014/main" id="{1A3FBAED-692F-F9A8-0189-D71B9334DBDD}"/>
              </a:ext>
            </a:extLst>
          </p:cNvPr>
          <p:cNvSpPr txBox="1">
            <a:spLocks noGrp="1"/>
          </p:cNvSpPr>
          <p:nvPr>
            <p:ph type="body" idx="1"/>
          </p:nvPr>
        </p:nvSpPr>
        <p:spPr>
          <a:xfrm>
            <a:off x="630241" y="1681160"/>
            <a:ext cx="3868734" cy="823910"/>
          </a:xfrm>
        </p:spPr>
        <p:txBody>
          <a:bodyPr anchor="b"/>
          <a:lstStyle>
            <a:lvl1pPr>
              <a:buNone/>
              <a:defRPr sz="2400" b="1"/>
            </a:lvl1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19BA5A8-551B-6A7C-A8DD-77CA062BD15B}"/>
              </a:ext>
            </a:extLst>
          </p:cNvPr>
          <p:cNvSpPr txBox="1">
            <a:spLocks noGrp="1"/>
          </p:cNvSpPr>
          <p:nvPr>
            <p:ph idx="2"/>
          </p:nvPr>
        </p:nvSpPr>
        <p:spPr>
          <a:xfrm>
            <a:off x="630241" y="2505071"/>
            <a:ext cx="3868734"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123AEA4-9705-D8E1-C534-009C6AFC68A6}"/>
              </a:ext>
            </a:extLst>
          </p:cNvPr>
          <p:cNvSpPr txBox="1">
            <a:spLocks noGrp="1"/>
          </p:cNvSpPr>
          <p:nvPr>
            <p:ph type="body" idx="3"/>
          </p:nvPr>
        </p:nvSpPr>
        <p:spPr>
          <a:xfrm>
            <a:off x="4629149" y="1681160"/>
            <a:ext cx="3887791" cy="823910"/>
          </a:xfrm>
        </p:spPr>
        <p:txBody>
          <a:bodyPr anchor="b"/>
          <a:lstStyle>
            <a:lvl1pPr>
              <a:buNone/>
              <a:defRPr sz="2400" b="1"/>
            </a:lvl1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1623485-4F99-033F-C05A-60E4B1A8A7A9}"/>
              </a:ext>
            </a:extLst>
          </p:cNvPr>
          <p:cNvSpPr txBox="1">
            <a:spLocks noGrp="1"/>
          </p:cNvSpPr>
          <p:nvPr>
            <p:ph idx="4"/>
          </p:nvPr>
        </p:nvSpPr>
        <p:spPr>
          <a:xfrm>
            <a:off x="4629149" y="2505071"/>
            <a:ext cx="3887791"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DF11995-F155-479A-6E30-9FA7BD804678}"/>
              </a:ext>
            </a:extLst>
          </p:cNvPr>
          <p:cNvSpPr txBox="1">
            <a:spLocks noGrp="1"/>
          </p:cNvSpPr>
          <p:nvPr>
            <p:ph type="dt" sz="half" idx="7"/>
          </p:nvPr>
        </p:nvSpPr>
        <p:spPr/>
        <p:txBody>
          <a:bodyPr/>
          <a:lstStyle>
            <a:lvl1pPr>
              <a:defRPr/>
            </a:lvl1pPr>
          </a:lstStyle>
          <a:p>
            <a:pPr lvl="0"/>
            <a:fld id="{680C23A7-5DF6-48FD-B381-AFF1C175010A}" type="datetime1">
              <a:rPr lang="fr-FR"/>
              <a:pPr lvl="0"/>
              <a:t>12/09/2023</a:t>
            </a:fld>
            <a:endParaRPr lang="fr-FR"/>
          </a:p>
        </p:txBody>
      </p:sp>
      <p:sp>
        <p:nvSpPr>
          <p:cNvPr id="8" name="Espace réservé du pied de page 7">
            <a:extLst>
              <a:ext uri="{FF2B5EF4-FFF2-40B4-BE49-F238E27FC236}">
                <a16:creationId xmlns:a16="http://schemas.microsoft.com/office/drawing/2014/main" id="{4DAC2226-E1FE-7FB8-E653-CAECEBACBF11}"/>
              </a:ext>
            </a:extLst>
          </p:cNvPr>
          <p:cNvSpPr txBox="1">
            <a:spLocks noGrp="1"/>
          </p:cNvSpPr>
          <p:nvPr>
            <p:ph type="ftr" sz="quarter" idx="9"/>
          </p:nvPr>
        </p:nvSpPr>
        <p:spPr/>
        <p:txBody>
          <a:bodyPr/>
          <a:lstStyle>
            <a:lvl1pPr>
              <a:defRPr/>
            </a:lvl1pPr>
          </a:lstStyle>
          <a:p>
            <a:pPr lvl="0"/>
            <a:endParaRPr lang="fr-FR"/>
          </a:p>
        </p:txBody>
      </p:sp>
      <p:sp>
        <p:nvSpPr>
          <p:cNvPr id="9" name="Espace réservé du numéro de diapositive 8">
            <a:extLst>
              <a:ext uri="{FF2B5EF4-FFF2-40B4-BE49-F238E27FC236}">
                <a16:creationId xmlns:a16="http://schemas.microsoft.com/office/drawing/2014/main" id="{9AB97A64-F1F4-7930-7814-AD4A51F534E2}"/>
              </a:ext>
            </a:extLst>
          </p:cNvPr>
          <p:cNvSpPr txBox="1">
            <a:spLocks noGrp="1"/>
          </p:cNvSpPr>
          <p:nvPr>
            <p:ph type="sldNum" sz="quarter" idx="8"/>
          </p:nvPr>
        </p:nvSpPr>
        <p:spPr/>
        <p:txBody>
          <a:bodyPr/>
          <a:lstStyle>
            <a:lvl1pPr>
              <a:defRPr/>
            </a:lvl1pPr>
          </a:lstStyle>
          <a:p>
            <a:pPr lvl="0"/>
            <a:fld id="{58582F3E-4863-4EBF-8205-FFD9038182C5}" type="slidenum">
              <a:t>‹N°›</a:t>
            </a:fld>
            <a:endParaRPr lang="fr-FR"/>
          </a:p>
        </p:txBody>
      </p:sp>
    </p:spTree>
    <p:extLst>
      <p:ext uri="{BB962C8B-B14F-4D97-AF65-F5344CB8AC3E}">
        <p14:creationId xmlns:p14="http://schemas.microsoft.com/office/powerpoint/2010/main" val="1720373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05A69B-D58E-F4D5-7731-47D6EFE05024}"/>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e la date 2">
            <a:extLst>
              <a:ext uri="{FF2B5EF4-FFF2-40B4-BE49-F238E27FC236}">
                <a16:creationId xmlns:a16="http://schemas.microsoft.com/office/drawing/2014/main" id="{CF404621-1E99-AC02-AA4A-57F6B5D2E4F0}"/>
              </a:ext>
            </a:extLst>
          </p:cNvPr>
          <p:cNvSpPr txBox="1">
            <a:spLocks noGrp="1"/>
          </p:cNvSpPr>
          <p:nvPr>
            <p:ph type="dt" sz="half" idx="7"/>
          </p:nvPr>
        </p:nvSpPr>
        <p:spPr/>
        <p:txBody>
          <a:bodyPr/>
          <a:lstStyle>
            <a:lvl1pPr>
              <a:defRPr/>
            </a:lvl1pPr>
          </a:lstStyle>
          <a:p>
            <a:pPr lvl="0"/>
            <a:fld id="{01120CCD-B6B6-4D6B-A0C6-7EF1DE5280BE}" type="datetime1">
              <a:rPr lang="fr-FR"/>
              <a:pPr lvl="0"/>
              <a:t>12/09/2023</a:t>
            </a:fld>
            <a:endParaRPr lang="fr-FR"/>
          </a:p>
        </p:txBody>
      </p:sp>
      <p:sp>
        <p:nvSpPr>
          <p:cNvPr id="4" name="Espace réservé du pied de page 3">
            <a:extLst>
              <a:ext uri="{FF2B5EF4-FFF2-40B4-BE49-F238E27FC236}">
                <a16:creationId xmlns:a16="http://schemas.microsoft.com/office/drawing/2014/main" id="{3702789D-45CB-D770-C612-EA20D8876FA3}"/>
              </a:ext>
            </a:extLst>
          </p:cNvPr>
          <p:cNvSpPr txBox="1">
            <a:spLocks noGrp="1"/>
          </p:cNvSpPr>
          <p:nvPr>
            <p:ph type="ftr" sz="quarter" idx="9"/>
          </p:nvPr>
        </p:nvSpPr>
        <p:spPr/>
        <p:txBody>
          <a:bodyPr/>
          <a:lstStyle>
            <a:lvl1pPr>
              <a:defRPr/>
            </a:lvl1pPr>
          </a:lstStyle>
          <a:p>
            <a:pPr lvl="0"/>
            <a:endParaRPr lang="fr-FR"/>
          </a:p>
        </p:txBody>
      </p:sp>
      <p:sp>
        <p:nvSpPr>
          <p:cNvPr id="5" name="Espace réservé du numéro de diapositive 4">
            <a:extLst>
              <a:ext uri="{FF2B5EF4-FFF2-40B4-BE49-F238E27FC236}">
                <a16:creationId xmlns:a16="http://schemas.microsoft.com/office/drawing/2014/main" id="{348DE9E4-38DB-4B60-F7B5-278581E73D06}"/>
              </a:ext>
            </a:extLst>
          </p:cNvPr>
          <p:cNvSpPr txBox="1">
            <a:spLocks noGrp="1"/>
          </p:cNvSpPr>
          <p:nvPr>
            <p:ph type="sldNum" sz="quarter" idx="8"/>
          </p:nvPr>
        </p:nvSpPr>
        <p:spPr/>
        <p:txBody>
          <a:bodyPr/>
          <a:lstStyle>
            <a:lvl1pPr>
              <a:defRPr/>
            </a:lvl1pPr>
          </a:lstStyle>
          <a:p>
            <a:pPr lvl="0"/>
            <a:fld id="{E30F74AC-5C16-40B5-9C51-997D239ECF89}" type="slidenum">
              <a:t>‹N°›</a:t>
            </a:fld>
            <a:endParaRPr lang="fr-FR"/>
          </a:p>
        </p:txBody>
      </p:sp>
    </p:spTree>
    <p:extLst>
      <p:ext uri="{BB962C8B-B14F-4D97-AF65-F5344CB8AC3E}">
        <p14:creationId xmlns:p14="http://schemas.microsoft.com/office/powerpoint/2010/main" val="2977500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42D06E1-5023-8604-32C6-C2935FA90B45}"/>
              </a:ext>
            </a:extLst>
          </p:cNvPr>
          <p:cNvSpPr txBox="1">
            <a:spLocks noGrp="1"/>
          </p:cNvSpPr>
          <p:nvPr>
            <p:ph type="dt" sz="half" idx="7"/>
          </p:nvPr>
        </p:nvSpPr>
        <p:spPr/>
        <p:txBody>
          <a:bodyPr/>
          <a:lstStyle>
            <a:lvl1pPr>
              <a:defRPr/>
            </a:lvl1pPr>
          </a:lstStyle>
          <a:p>
            <a:pPr lvl="0"/>
            <a:fld id="{101B7367-3154-4455-B839-E6FE98130B71}" type="datetime1">
              <a:rPr lang="fr-FR"/>
              <a:pPr lvl="0"/>
              <a:t>12/09/2023</a:t>
            </a:fld>
            <a:endParaRPr lang="fr-FR"/>
          </a:p>
        </p:txBody>
      </p:sp>
      <p:sp>
        <p:nvSpPr>
          <p:cNvPr id="3" name="Espace réservé du pied de page 2">
            <a:extLst>
              <a:ext uri="{FF2B5EF4-FFF2-40B4-BE49-F238E27FC236}">
                <a16:creationId xmlns:a16="http://schemas.microsoft.com/office/drawing/2014/main" id="{ACE72279-29CF-5877-1FC6-97BA752D2508}"/>
              </a:ext>
            </a:extLst>
          </p:cNvPr>
          <p:cNvSpPr txBox="1">
            <a:spLocks noGrp="1"/>
          </p:cNvSpPr>
          <p:nvPr>
            <p:ph type="ftr" sz="quarter" idx="9"/>
          </p:nvPr>
        </p:nvSpPr>
        <p:spPr/>
        <p:txBody>
          <a:bodyPr/>
          <a:lstStyle>
            <a:lvl1pPr>
              <a:defRPr/>
            </a:lvl1pPr>
          </a:lstStyle>
          <a:p>
            <a:pPr lvl="0"/>
            <a:endParaRPr lang="fr-FR"/>
          </a:p>
        </p:txBody>
      </p:sp>
      <p:sp>
        <p:nvSpPr>
          <p:cNvPr id="4" name="Espace réservé du numéro de diapositive 3">
            <a:extLst>
              <a:ext uri="{FF2B5EF4-FFF2-40B4-BE49-F238E27FC236}">
                <a16:creationId xmlns:a16="http://schemas.microsoft.com/office/drawing/2014/main" id="{7E024ADB-164E-6491-F595-DFEE0EA8176D}"/>
              </a:ext>
            </a:extLst>
          </p:cNvPr>
          <p:cNvSpPr txBox="1">
            <a:spLocks noGrp="1"/>
          </p:cNvSpPr>
          <p:nvPr>
            <p:ph type="sldNum" sz="quarter" idx="8"/>
          </p:nvPr>
        </p:nvSpPr>
        <p:spPr/>
        <p:txBody>
          <a:bodyPr/>
          <a:lstStyle>
            <a:lvl1pPr>
              <a:defRPr/>
            </a:lvl1pPr>
          </a:lstStyle>
          <a:p>
            <a:pPr lvl="0"/>
            <a:fld id="{09E861C1-768F-4C5B-A888-BF4AB5932B2F}" type="slidenum">
              <a:t>‹N°›</a:t>
            </a:fld>
            <a:endParaRPr lang="fr-FR"/>
          </a:p>
        </p:txBody>
      </p:sp>
    </p:spTree>
    <p:extLst>
      <p:ext uri="{BB962C8B-B14F-4D97-AF65-F5344CB8AC3E}">
        <p14:creationId xmlns:p14="http://schemas.microsoft.com/office/powerpoint/2010/main" val="399041019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F08A0-579E-8D28-1BFC-5D6B359A8CA6}"/>
              </a:ext>
            </a:extLst>
          </p:cNvPr>
          <p:cNvSpPr txBox="1">
            <a:spLocks noGrp="1"/>
          </p:cNvSpPr>
          <p:nvPr>
            <p:ph type="title"/>
          </p:nvPr>
        </p:nvSpPr>
        <p:spPr>
          <a:xfrm>
            <a:off x="630241" y="457200"/>
            <a:ext cx="2949570" cy="1600200"/>
          </a:xfrm>
        </p:spPr>
        <p:txBody>
          <a:bodyPr anchor="b"/>
          <a:lstStyle>
            <a:lvl1pPr>
              <a:defRPr sz="3200"/>
            </a:lvl1pPr>
          </a:lstStyle>
          <a:p>
            <a:pPr lvl="0"/>
            <a:r>
              <a:rPr lang="fr-FR"/>
              <a:t>Modifiez le style du titre</a:t>
            </a:r>
          </a:p>
        </p:txBody>
      </p:sp>
      <p:sp>
        <p:nvSpPr>
          <p:cNvPr id="3" name="Espace réservé du contenu 2">
            <a:extLst>
              <a:ext uri="{FF2B5EF4-FFF2-40B4-BE49-F238E27FC236}">
                <a16:creationId xmlns:a16="http://schemas.microsoft.com/office/drawing/2014/main" id="{511F013D-6819-3946-6134-F483CF95806D}"/>
              </a:ext>
            </a:extLst>
          </p:cNvPr>
          <p:cNvSpPr txBox="1">
            <a:spLocks noGrp="1"/>
          </p:cNvSpPr>
          <p:nvPr>
            <p:ph idx="1"/>
          </p:nvPr>
        </p:nvSpPr>
        <p:spPr>
          <a:xfrm>
            <a:off x="3887791" y="987423"/>
            <a:ext cx="4629149" cy="4873623"/>
          </a:xfrm>
        </p:spPr>
        <p:txBody>
          <a:bodyPr/>
          <a:lstStyle>
            <a:lvl1pPr>
              <a:defRPr sz="3200"/>
            </a:lvl1pPr>
            <a:lvl2pPr>
              <a:defRPr sz="2800"/>
            </a:lvl2pPr>
            <a:lvl3pPr>
              <a:defRPr sz="2400"/>
            </a:lvl3pPr>
            <a:lvl4pPr>
              <a:defRPr sz="2000"/>
            </a:lvl4pPr>
            <a:lvl5pPr>
              <a:defRPr sz="20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7973697-E9E8-E73E-02EE-7AA64E66EFBB}"/>
              </a:ext>
            </a:extLst>
          </p:cNvPr>
          <p:cNvSpPr txBox="1">
            <a:spLocks noGrp="1"/>
          </p:cNvSpPr>
          <p:nvPr>
            <p:ph type="body" idx="2"/>
          </p:nvPr>
        </p:nvSpPr>
        <p:spPr>
          <a:xfrm>
            <a:off x="630241" y="2057400"/>
            <a:ext cx="2949570" cy="3811584"/>
          </a:xfrm>
        </p:spPr>
        <p:txBody>
          <a:bodyPr/>
          <a:lstStyle>
            <a:lvl1pPr>
              <a:buNone/>
              <a:defRPr sz="1600"/>
            </a:lvl1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7B48E0-5899-E347-AAC6-DDF60C1F1F49}"/>
              </a:ext>
            </a:extLst>
          </p:cNvPr>
          <p:cNvSpPr txBox="1">
            <a:spLocks noGrp="1"/>
          </p:cNvSpPr>
          <p:nvPr>
            <p:ph type="dt" sz="half" idx="7"/>
          </p:nvPr>
        </p:nvSpPr>
        <p:spPr/>
        <p:txBody>
          <a:bodyPr/>
          <a:lstStyle>
            <a:lvl1pPr>
              <a:defRPr/>
            </a:lvl1pPr>
          </a:lstStyle>
          <a:p>
            <a:pPr lvl="0"/>
            <a:fld id="{EE74EE40-D6DF-441B-B093-C1E55C56AFA3}" type="datetime1">
              <a:rPr lang="fr-FR"/>
              <a:pPr lvl="0"/>
              <a:t>12/09/2023</a:t>
            </a:fld>
            <a:endParaRPr lang="fr-FR"/>
          </a:p>
        </p:txBody>
      </p:sp>
      <p:sp>
        <p:nvSpPr>
          <p:cNvPr id="6" name="Espace réservé du pied de page 5">
            <a:extLst>
              <a:ext uri="{FF2B5EF4-FFF2-40B4-BE49-F238E27FC236}">
                <a16:creationId xmlns:a16="http://schemas.microsoft.com/office/drawing/2014/main" id="{467CB138-62C7-72DB-058F-A1ABB0532D77}"/>
              </a:ext>
            </a:extLst>
          </p:cNvPr>
          <p:cNvSpPr txBox="1">
            <a:spLocks noGrp="1"/>
          </p:cNvSpPr>
          <p:nvPr>
            <p:ph type="ftr" sz="quarter" idx="9"/>
          </p:nvPr>
        </p:nvSpPr>
        <p:spPr/>
        <p:txBody>
          <a:bodyPr/>
          <a:lstStyle>
            <a:lvl1pPr>
              <a:defRPr/>
            </a:lvl1pPr>
          </a:lstStyle>
          <a:p>
            <a:pPr lvl="0"/>
            <a:endParaRPr lang="fr-FR"/>
          </a:p>
        </p:txBody>
      </p:sp>
      <p:sp>
        <p:nvSpPr>
          <p:cNvPr id="7" name="Espace réservé du numéro de diapositive 6">
            <a:extLst>
              <a:ext uri="{FF2B5EF4-FFF2-40B4-BE49-F238E27FC236}">
                <a16:creationId xmlns:a16="http://schemas.microsoft.com/office/drawing/2014/main" id="{A2DC4248-8C4D-34DE-31C5-720679CD1D00}"/>
              </a:ext>
            </a:extLst>
          </p:cNvPr>
          <p:cNvSpPr txBox="1">
            <a:spLocks noGrp="1"/>
          </p:cNvSpPr>
          <p:nvPr>
            <p:ph type="sldNum" sz="quarter" idx="8"/>
          </p:nvPr>
        </p:nvSpPr>
        <p:spPr/>
        <p:txBody>
          <a:bodyPr/>
          <a:lstStyle>
            <a:lvl1pPr>
              <a:defRPr/>
            </a:lvl1pPr>
          </a:lstStyle>
          <a:p>
            <a:pPr lvl="0"/>
            <a:fld id="{37E14498-1741-445B-834B-FB2C4EF32073}" type="slidenum">
              <a:t>‹N°›</a:t>
            </a:fld>
            <a:endParaRPr lang="fr-FR"/>
          </a:p>
        </p:txBody>
      </p:sp>
    </p:spTree>
    <p:extLst>
      <p:ext uri="{BB962C8B-B14F-4D97-AF65-F5344CB8AC3E}">
        <p14:creationId xmlns:p14="http://schemas.microsoft.com/office/powerpoint/2010/main" val="117595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4D03D8-1335-3034-871E-56063900AD5D}"/>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a:extLst>
              <a:ext uri="{FF2B5EF4-FFF2-40B4-BE49-F238E27FC236}">
                <a16:creationId xmlns:a16="http://schemas.microsoft.com/office/drawing/2014/main" id="{5352AB5A-3C51-0502-30F9-A96846A3DF61}"/>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F1C254-8EFA-63F3-3B4E-99D1D0042C05}"/>
              </a:ext>
            </a:extLst>
          </p:cNvPr>
          <p:cNvSpPr txBox="1">
            <a:spLocks noGrp="1"/>
          </p:cNvSpPr>
          <p:nvPr>
            <p:ph type="dt" sz="half" idx="7"/>
          </p:nvPr>
        </p:nvSpPr>
        <p:spPr/>
        <p:txBody>
          <a:bodyPr/>
          <a:lstStyle>
            <a:lvl1pPr>
              <a:defRPr/>
            </a:lvl1pPr>
          </a:lstStyle>
          <a:p>
            <a:pPr lvl="0"/>
            <a:fld id="{3994737C-1707-4B9F-AEC0-5474EF94E94A}" type="datetime1">
              <a:rPr lang="fr-FR"/>
              <a:pPr lvl="0"/>
              <a:t>12/09/2023</a:t>
            </a:fld>
            <a:endParaRPr lang="fr-FR"/>
          </a:p>
        </p:txBody>
      </p:sp>
      <p:sp>
        <p:nvSpPr>
          <p:cNvPr id="5" name="Espace réservé du pied de page 4">
            <a:extLst>
              <a:ext uri="{FF2B5EF4-FFF2-40B4-BE49-F238E27FC236}">
                <a16:creationId xmlns:a16="http://schemas.microsoft.com/office/drawing/2014/main" id="{1AFF4CEC-C1DF-2DC0-8E6C-62A53D69C80E}"/>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06005300-90CE-D612-6800-EF7D1FF8F9B6}"/>
              </a:ext>
            </a:extLst>
          </p:cNvPr>
          <p:cNvSpPr txBox="1">
            <a:spLocks noGrp="1"/>
          </p:cNvSpPr>
          <p:nvPr>
            <p:ph type="sldNum" sz="quarter" idx="8"/>
          </p:nvPr>
        </p:nvSpPr>
        <p:spPr/>
        <p:txBody>
          <a:bodyPr/>
          <a:lstStyle>
            <a:lvl1pPr>
              <a:defRPr/>
            </a:lvl1pPr>
          </a:lstStyle>
          <a:p>
            <a:pPr lvl="0"/>
            <a:fld id="{F74C5DB6-307F-4163-985A-C9A8565AC56C}" type="slidenum">
              <a:t>‹N°›</a:t>
            </a:fld>
            <a:endParaRPr lang="fr-FR"/>
          </a:p>
        </p:txBody>
      </p:sp>
    </p:spTree>
    <p:extLst>
      <p:ext uri="{BB962C8B-B14F-4D97-AF65-F5344CB8AC3E}">
        <p14:creationId xmlns:p14="http://schemas.microsoft.com/office/powerpoint/2010/main" val="71610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603A0D-8A55-45CD-6672-859DCEABBFAC}"/>
              </a:ext>
            </a:extLst>
          </p:cNvPr>
          <p:cNvSpPr txBox="1">
            <a:spLocks noGrp="1"/>
          </p:cNvSpPr>
          <p:nvPr>
            <p:ph type="title"/>
          </p:nvPr>
        </p:nvSpPr>
        <p:spPr>
          <a:xfrm>
            <a:off x="630241" y="457200"/>
            <a:ext cx="2949570" cy="1600200"/>
          </a:xfrm>
        </p:spPr>
        <p:txBody>
          <a:bodyPr anchor="b"/>
          <a:lstStyle>
            <a:lvl1pPr>
              <a:defRPr sz="3200"/>
            </a:lvl1pPr>
          </a:lstStyle>
          <a:p>
            <a:pPr lvl="0"/>
            <a:r>
              <a:rPr lang="fr-FR"/>
              <a:t>Modifiez le style du titre</a:t>
            </a:r>
          </a:p>
        </p:txBody>
      </p:sp>
      <p:sp>
        <p:nvSpPr>
          <p:cNvPr id="3" name="Espace réservé pour une image  2">
            <a:extLst>
              <a:ext uri="{FF2B5EF4-FFF2-40B4-BE49-F238E27FC236}">
                <a16:creationId xmlns:a16="http://schemas.microsoft.com/office/drawing/2014/main" id="{EC6E5AAB-D95E-1053-5AF9-7BB3EE4AB358}"/>
              </a:ext>
            </a:extLst>
          </p:cNvPr>
          <p:cNvSpPr txBox="1">
            <a:spLocks noGrp="1"/>
          </p:cNvSpPr>
          <p:nvPr>
            <p:ph type="pic" idx="1"/>
          </p:nvPr>
        </p:nvSpPr>
        <p:spPr>
          <a:xfrm>
            <a:off x="3887791" y="987423"/>
            <a:ext cx="4629149" cy="4873623"/>
          </a:xfrm>
        </p:spPr>
        <p:txBody>
          <a:bodyPr/>
          <a:lstStyle>
            <a:lvl1pPr>
              <a:buNone/>
              <a:defRPr sz="3200"/>
            </a:lvl1pPr>
          </a:lstStyle>
          <a:p>
            <a:pPr lvl="0"/>
            <a:endParaRPr lang="fr-FR"/>
          </a:p>
        </p:txBody>
      </p:sp>
      <p:sp>
        <p:nvSpPr>
          <p:cNvPr id="4" name="Espace réservé du texte 3">
            <a:extLst>
              <a:ext uri="{FF2B5EF4-FFF2-40B4-BE49-F238E27FC236}">
                <a16:creationId xmlns:a16="http://schemas.microsoft.com/office/drawing/2014/main" id="{01B8672A-A052-5481-D311-1E61D5B039C1}"/>
              </a:ext>
            </a:extLst>
          </p:cNvPr>
          <p:cNvSpPr txBox="1">
            <a:spLocks noGrp="1"/>
          </p:cNvSpPr>
          <p:nvPr>
            <p:ph type="body" idx="2"/>
          </p:nvPr>
        </p:nvSpPr>
        <p:spPr>
          <a:xfrm>
            <a:off x="630241" y="2057400"/>
            <a:ext cx="2949570" cy="3811584"/>
          </a:xfrm>
        </p:spPr>
        <p:txBody>
          <a:bodyPr/>
          <a:lstStyle>
            <a:lvl1pPr>
              <a:buNone/>
              <a:defRPr sz="1600"/>
            </a:lvl1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80DD78-9CDF-38AD-53A6-57165EC09A1A}"/>
              </a:ext>
            </a:extLst>
          </p:cNvPr>
          <p:cNvSpPr txBox="1">
            <a:spLocks noGrp="1"/>
          </p:cNvSpPr>
          <p:nvPr>
            <p:ph type="dt" sz="half" idx="7"/>
          </p:nvPr>
        </p:nvSpPr>
        <p:spPr/>
        <p:txBody>
          <a:bodyPr/>
          <a:lstStyle>
            <a:lvl1pPr>
              <a:defRPr/>
            </a:lvl1pPr>
          </a:lstStyle>
          <a:p>
            <a:pPr lvl="0"/>
            <a:fld id="{9809429F-05D8-432A-8595-85FBBDD5481D}" type="datetime1">
              <a:rPr lang="fr-FR"/>
              <a:pPr lvl="0"/>
              <a:t>12/09/2023</a:t>
            </a:fld>
            <a:endParaRPr lang="fr-FR"/>
          </a:p>
        </p:txBody>
      </p:sp>
      <p:sp>
        <p:nvSpPr>
          <p:cNvPr id="6" name="Espace réservé du pied de page 5">
            <a:extLst>
              <a:ext uri="{FF2B5EF4-FFF2-40B4-BE49-F238E27FC236}">
                <a16:creationId xmlns:a16="http://schemas.microsoft.com/office/drawing/2014/main" id="{06086FCF-E321-F5AF-40D4-C1331B4DB46F}"/>
              </a:ext>
            </a:extLst>
          </p:cNvPr>
          <p:cNvSpPr txBox="1">
            <a:spLocks noGrp="1"/>
          </p:cNvSpPr>
          <p:nvPr>
            <p:ph type="ftr" sz="quarter" idx="9"/>
          </p:nvPr>
        </p:nvSpPr>
        <p:spPr/>
        <p:txBody>
          <a:bodyPr/>
          <a:lstStyle>
            <a:lvl1pPr>
              <a:defRPr/>
            </a:lvl1pPr>
          </a:lstStyle>
          <a:p>
            <a:pPr lvl="0"/>
            <a:endParaRPr lang="fr-FR"/>
          </a:p>
        </p:txBody>
      </p:sp>
      <p:sp>
        <p:nvSpPr>
          <p:cNvPr id="7" name="Espace réservé du numéro de diapositive 6">
            <a:extLst>
              <a:ext uri="{FF2B5EF4-FFF2-40B4-BE49-F238E27FC236}">
                <a16:creationId xmlns:a16="http://schemas.microsoft.com/office/drawing/2014/main" id="{2F5CF117-4263-DBED-605B-5DA5BF1B7052}"/>
              </a:ext>
            </a:extLst>
          </p:cNvPr>
          <p:cNvSpPr txBox="1">
            <a:spLocks noGrp="1"/>
          </p:cNvSpPr>
          <p:nvPr>
            <p:ph type="sldNum" sz="quarter" idx="8"/>
          </p:nvPr>
        </p:nvSpPr>
        <p:spPr/>
        <p:txBody>
          <a:bodyPr/>
          <a:lstStyle>
            <a:lvl1pPr>
              <a:defRPr/>
            </a:lvl1pPr>
          </a:lstStyle>
          <a:p>
            <a:pPr lvl="0"/>
            <a:fld id="{15D9E057-7D86-41DF-B303-4C2AF2382CE4}" type="slidenum">
              <a:t>‹N°›</a:t>
            </a:fld>
            <a:endParaRPr lang="fr-FR"/>
          </a:p>
        </p:txBody>
      </p:sp>
    </p:spTree>
    <p:extLst>
      <p:ext uri="{BB962C8B-B14F-4D97-AF65-F5344CB8AC3E}">
        <p14:creationId xmlns:p14="http://schemas.microsoft.com/office/powerpoint/2010/main" val="1390437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16BB0D-D73C-C79E-AB67-EA45E40A86B9}"/>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texte vertical 2">
            <a:extLst>
              <a:ext uri="{FF2B5EF4-FFF2-40B4-BE49-F238E27FC236}">
                <a16:creationId xmlns:a16="http://schemas.microsoft.com/office/drawing/2014/main" id="{2CD72817-D95D-F22B-6028-BACEDF10DB38}"/>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A9C50C-CE71-CA1D-F404-B6638BFDBF96}"/>
              </a:ext>
            </a:extLst>
          </p:cNvPr>
          <p:cNvSpPr txBox="1">
            <a:spLocks noGrp="1"/>
          </p:cNvSpPr>
          <p:nvPr>
            <p:ph type="dt" sz="half" idx="7"/>
          </p:nvPr>
        </p:nvSpPr>
        <p:spPr/>
        <p:txBody>
          <a:bodyPr/>
          <a:lstStyle>
            <a:lvl1pPr>
              <a:defRPr/>
            </a:lvl1pPr>
          </a:lstStyle>
          <a:p>
            <a:pPr lvl="0"/>
            <a:fld id="{B37C3414-C383-48E5-B71C-F3448A92C51B}" type="datetime1">
              <a:rPr lang="fr-FR"/>
              <a:pPr lvl="0"/>
              <a:t>12/09/2023</a:t>
            </a:fld>
            <a:endParaRPr lang="fr-FR"/>
          </a:p>
        </p:txBody>
      </p:sp>
      <p:sp>
        <p:nvSpPr>
          <p:cNvPr id="5" name="Espace réservé du pied de page 4">
            <a:extLst>
              <a:ext uri="{FF2B5EF4-FFF2-40B4-BE49-F238E27FC236}">
                <a16:creationId xmlns:a16="http://schemas.microsoft.com/office/drawing/2014/main" id="{0CB91ACA-80FC-DE87-9269-6D9278EA6314}"/>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D764A413-F31D-FA15-E961-EEA863593734}"/>
              </a:ext>
            </a:extLst>
          </p:cNvPr>
          <p:cNvSpPr txBox="1">
            <a:spLocks noGrp="1"/>
          </p:cNvSpPr>
          <p:nvPr>
            <p:ph type="sldNum" sz="quarter" idx="8"/>
          </p:nvPr>
        </p:nvSpPr>
        <p:spPr/>
        <p:txBody>
          <a:bodyPr/>
          <a:lstStyle>
            <a:lvl1pPr>
              <a:defRPr/>
            </a:lvl1pPr>
          </a:lstStyle>
          <a:p>
            <a:pPr lvl="0"/>
            <a:fld id="{153523E9-2A59-4D01-BB7A-33170F552F95}" type="slidenum">
              <a:t>‹N°›</a:t>
            </a:fld>
            <a:endParaRPr lang="fr-FR"/>
          </a:p>
        </p:txBody>
      </p:sp>
    </p:spTree>
    <p:extLst>
      <p:ext uri="{BB962C8B-B14F-4D97-AF65-F5344CB8AC3E}">
        <p14:creationId xmlns:p14="http://schemas.microsoft.com/office/powerpoint/2010/main" val="4131176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FA18FAF-4809-48AF-D689-B3DB7CF98E23}"/>
              </a:ext>
            </a:extLst>
          </p:cNvPr>
          <p:cNvSpPr txBox="1">
            <a:spLocks noGrp="1"/>
          </p:cNvSpPr>
          <p:nvPr>
            <p:ph type="title" orient="vert"/>
          </p:nvPr>
        </p:nvSpPr>
        <p:spPr>
          <a:xfrm>
            <a:off x="6629400" y="704846"/>
            <a:ext cx="2057400" cy="5619746"/>
          </a:xfrm>
        </p:spPr>
        <p:txBody>
          <a:bodyPr vert="eaVert"/>
          <a:lstStyle>
            <a:lvl1pPr>
              <a:defRPr/>
            </a:lvl1pPr>
          </a:lstStyle>
          <a:p>
            <a:pPr lvl="0"/>
            <a:r>
              <a:rPr lang="fr-FR"/>
              <a:t>Modifiez le style du titre</a:t>
            </a:r>
          </a:p>
        </p:txBody>
      </p:sp>
      <p:sp>
        <p:nvSpPr>
          <p:cNvPr id="3" name="Espace réservé du texte vertical 2">
            <a:extLst>
              <a:ext uri="{FF2B5EF4-FFF2-40B4-BE49-F238E27FC236}">
                <a16:creationId xmlns:a16="http://schemas.microsoft.com/office/drawing/2014/main" id="{B3E36354-30C1-CCED-CC1C-9DC216C80C74}"/>
              </a:ext>
            </a:extLst>
          </p:cNvPr>
          <p:cNvSpPr txBox="1">
            <a:spLocks noGrp="1"/>
          </p:cNvSpPr>
          <p:nvPr>
            <p:ph type="body" orient="vert" idx="1"/>
          </p:nvPr>
        </p:nvSpPr>
        <p:spPr>
          <a:xfrm>
            <a:off x="457200" y="704846"/>
            <a:ext cx="6019796" cy="5619746"/>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13D776-780B-E077-B035-850BDFD67645}"/>
              </a:ext>
            </a:extLst>
          </p:cNvPr>
          <p:cNvSpPr txBox="1">
            <a:spLocks noGrp="1"/>
          </p:cNvSpPr>
          <p:nvPr>
            <p:ph type="dt" sz="half" idx="7"/>
          </p:nvPr>
        </p:nvSpPr>
        <p:spPr/>
        <p:txBody>
          <a:bodyPr/>
          <a:lstStyle>
            <a:lvl1pPr>
              <a:defRPr/>
            </a:lvl1pPr>
          </a:lstStyle>
          <a:p>
            <a:pPr lvl="0"/>
            <a:fld id="{CEEC5303-548E-4C3B-AFF2-26EF223943B4}" type="datetime1">
              <a:rPr lang="fr-FR"/>
              <a:pPr lvl="0"/>
              <a:t>12/09/2023</a:t>
            </a:fld>
            <a:endParaRPr lang="fr-FR"/>
          </a:p>
        </p:txBody>
      </p:sp>
      <p:sp>
        <p:nvSpPr>
          <p:cNvPr id="5" name="Espace réservé du pied de page 4">
            <a:extLst>
              <a:ext uri="{FF2B5EF4-FFF2-40B4-BE49-F238E27FC236}">
                <a16:creationId xmlns:a16="http://schemas.microsoft.com/office/drawing/2014/main" id="{5F9C4E69-E4D3-02B5-4B4F-50DEA730950C}"/>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6B8E032E-27FF-94EF-3B75-4E5B9C0DF348}"/>
              </a:ext>
            </a:extLst>
          </p:cNvPr>
          <p:cNvSpPr txBox="1">
            <a:spLocks noGrp="1"/>
          </p:cNvSpPr>
          <p:nvPr>
            <p:ph type="sldNum" sz="quarter" idx="8"/>
          </p:nvPr>
        </p:nvSpPr>
        <p:spPr/>
        <p:txBody>
          <a:bodyPr/>
          <a:lstStyle>
            <a:lvl1pPr>
              <a:defRPr/>
            </a:lvl1pPr>
          </a:lstStyle>
          <a:p>
            <a:pPr lvl="0"/>
            <a:fld id="{BCF8194E-337E-4966-9BFF-65897F019601}" type="slidenum">
              <a:t>‹N°›</a:t>
            </a:fld>
            <a:endParaRPr lang="fr-FR"/>
          </a:p>
        </p:txBody>
      </p:sp>
    </p:spTree>
    <p:extLst>
      <p:ext uri="{BB962C8B-B14F-4D97-AF65-F5344CB8AC3E}">
        <p14:creationId xmlns:p14="http://schemas.microsoft.com/office/powerpoint/2010/main" val="109271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76FE74-E524-D8BC-1D93-2311A85BEE91}"/>
              </a:ext>
            </a:extLst>
          </p:cNvPr>
          <p:cNvSpPr txBox="1">
            <a:spLocks noGrp="1"/>
          </p:cNvSpPr>
          <p:nvPr>
            <p:ph type="title"/>
          </p:nvPr>
        </p:nvSpPr>
        <p:spPr>
          <a:xfrm>
            <a:off x="623885" y="1709735"/>
            <a:ext cx="7886700" cy="2852735"/>
          </a:xfrm>
        </p:spPr>
        <p:txBody>
          <a:bodyPr/>
          <a:lstStyle>
            <a:lvl1pPr>
              <a:defRPr sz="6000"/>
            </a:lvl1pPr>
          </a:lstStyle>
          <a:p>
            <a:pPr lvl="0"/>
            <a:r>
              <a:rPr lang="fr-FR"/>
              <a:t>Modifiez le style du titre</a:t>
            </a:r>
          </a:p>
        </p:txBody>
      </p:sp>
      <p:sp>
        <p:nvSpPr>
          <p:cNvPr id="3" name="Espace réservé du texte 2">
            <a:extLst>
              <a:ext uri="{FF2B5EF4-FFF2-40B4-BE49-F238E27FC236}">
                <a16:creationId xmlns:a16="http://schemas.microsoft.com/office/drawing/2014/main" id="{58656FFD-9C39-F0CC-55DC-B525159310CC}"/>
              </a:ext>
            </a:extLst>
          </p:cNvPr>
          <p:cNvSpPr txBox="1">
            <a:spLocks noGrp="1"/>
          </p:cNvSpPr>
          <p:nvPr>
            <p:ph type="body" idx="1"/>
          </p:nvPr>
        </p:nvSpPr>
        <p:spPr>
          <a:xfrm>
            <a:off x="623885" y="4589465"/>
            <a:ext cx="7886700" cy="1500182"/>
          </a:xfrm>
        </p:spPr>
        <p:txBody>
          <a:bodyPr/>
          <a:lstStyle>
            <a:lvl1pPr>
              <a:defRPr sz="2400">
                <a:solidFill>
                  <a:srgbClr val="898989"/>
                </a:solidFill>
              </a:defRPr>
            </a:lvl1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C515AA4-5E17-D159-6C33-73DF5FA4E566}"/>
              </a:ext>
            </a:extLst>
          </p:cNvPr>
          <p:cNvSpPr txBox="1">
            <a:spLocks noGrp="1"/>
          </p:cNvSpPr>
          <p:nvPr>
            <p:ph type="dt" sz="half" idx="7"/>
          </p:nvPr>
        </p:nvSpPr>
        <p:spPr/>
        <p:txBody>
          <a:bodyPr/>
          <a:lstStyle>
            <a:lvl1pPr>
              <a:defRPr/>
            </a:lvl1pPr>
          </a:lstStyle>
          <a:p>
            <a:pPr lvl="0"/>
            <a:fld id="{B99D6ED3-51A5-4512-BEEF-5C0E9FB70223}" type="datetime1">
              <a:rPr lang="fr-FR"/>
              <a:pPr lvl="0"/>
              <a:t>12/09/2023</a:t>
            </a:fld>
            <a:endParaRPr lang="fr-FR"/>
          </a:p>
        </p:txBody>
      </p:sp>
      <p:sp>
        <p:nvSpPr>
          <p:cNvPr id="5" name="Espace réservé du pied de page 4">
            <a:extLst>
              <a:ext uri="{FF2B5EF4-FFF2-40B4-BE49-F238E27FC236}">
                <a16:creationId xmlns:a16="http://schemas.microsoft.com/office/drawing/2014/main" id="{DCF5EE9C-1B1E-072F-B75D-AA239982C342}"/>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8D1F1E51-31F4-DAE4-CECA-1FAC9B02EFFB}"/>
              </a:ext>
            </a:extLst>
          </p:cNvPr>
          <p:cNvSpPr txBox="1">
            <a:spLocks noGrp="1"/>
          </p:cNvSpPr>
          <p:nvPr>
            <p:ph type="sldNum" sz="quarter" idx="8"/>
          </p:nvPr>
        </p:nvSpPr>
        <p:spPr/>
        <p:txBody>
          <a:bodyPr/>
          <a:lstStyle>
            <a:lvl1pPr>
              <a:defRPr/>
            </a:lvl1pPr>
          </a:lstStyle>
          <a:p>
            <a:pPr lvl="0"/>
            <a:fld id="{799633F5-4155-42B1-B098-65C5F29AD761}" type="slidenum">
              <a:t>‹N°›</a:t>
            </a:fld>
            <a:endParaRPr lang="fr-FR"/>
          </a:p>
        </p:txBody>
      </p:sp>
    </p:spTree>
    <p:extLst>
      <p:ext uri="{BB962C8B-B14F-4D97-AF65-F5344CB8AC3E}">
        <p14:creationId xmlns:p14="http://schemas.microsoft.com/office/powerpoint/2010/main" val="2672023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68A638-9F2A-FEE7-C4C1-DF4CBB63E5FF}"/>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a:extLst>
              <a:ext uri="{FF2B5EF4-FFF2-40B4-BE49-F238E27FC236}">
                <a16:creationId xmlns:a16="http://schemas.microsoft.com/office/drawing/2014/main" id="{DCDBC280-E758-D281-C90C-DC8A01F4344E}"/>
              </a:ext>
            </a:extLst>
          </p:cNvPr>
          <p:cNvSpPr txBox="1">
            <a:spLocks noGrp="1"/>
          </p:cNvSpPr>
          <p:nvPr>
            <p:ph idx="1"/>
          </p:nvPr>
        </p:nvSpPr>
        <p:spPr>
          <a:xfrm>
            <a:off x="457200" y="1604964"/>
            <a:ext cx="4038603" cy="4525959"/>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BC450E3-2912-439F-1B58-51B0F9FC4915}"/>
              </a:ext>
            </a:extLst>
          </p:cNvPr>
          <p:cNvSpPr txBox="1">
            <a:spLocks noGrp="1"/>
          </p:cNvSpPr>
          <p:nvPr>
            <p:ph idx="2"/>
          </p:nvPr>
        </p:nvSpPr>
        <p:spPr>
          <a:xfrm>
            <a:off x="4648196" y="1604964"/>
            <a:ext cx="4038603" cy="4525959"/>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0CA4A0F-B3EC-5BD3-3070-856E6759A1DE}"/>
              </a:ext>
            </a:extLst>
          </p:cNvPr>
          <p:cNvSpPr txBox="1">
            <a:spLocks noGrp="1"/>
          </p:cNvSpPr>
          <p:nvPr>
            <p:ph type="dt" sz="half" idx="7"/>
          </p:nvPr>
        </p:nvSpPr>
        <p:spPr/>
        <p:txBody>
          <a:bodyPr/>
          <a:lstStyle>
            <a:lvl1pPr>
              <a:defRPr/>
            </a:lvl1pPr>
          </a:lstStyle>
          <a:p>
            <a:pPr lvl="0"/>
            <a:fld id="{F3ADB120-585A-4E4F-8D56-B5B97FE6AD73}" type="datetime1">
              <a:rPr lang="fr-FR"/>
              <a:pPr lvl="0"/>
              <a:t>12/09/2023</a:t>
            </a:fld>
            <a:endParaRPr lang="fr-FR"/>
          </a:p>
        </p:txBody>
      </p:sp>
      <p:sp>
        <p:nvSpPr>
          <p:cNvPr id="6" name="Espace réservé du pied de page 5">
            <a:extLst>
              <a:ext uri="{FF2B5EF4-FFF2-40B4-BE49-F238E27FC236}">
                <a16:creationId xmlns:a16="http://schemas.microsoft.com/office/drawing/2014/main" id="{4254A2CA-DD79-CEA4-0B63-A135CA979BFD}"/>
              </a:ext>
            </a:extLst>
          </p:cNvPr>
          <p:cNvSpPr txBox="1">
            <a:spLocks noGrp="1"/>
          </p:cNvSpPr>
          <p:nvPr>
            <p:ph type="ftr" sz="quarter" idx="9"/>
          </p:nvPr>
        </p:nvSpPr>
        <p:spPr/>
        <p:txBody>
          <a:bodyPr/>
          <a:lstStyle>
            <a:lvl1pPr>
              <a:defRPr/>
            </a:lvl1pPr>
          </a:lstStyle>
          <a:p>
            <a:pPr lvl="0"/>
            <a:endParaRPr lang="fr-FR"/>
          </a:p>
        </p:txBody>
      </p:sp>
      <p:sp>
        <p:nvSpPr>
          <p:cNvPr id="7" name="Espace réservé du numéro de diapositive 6">
            <a:extLst>
              <a:ext uri="{FF2B5EF4-FFF2-40B4-BE49-F238E27FC236}">
                <a16:creationId xmlns:a16="http://schemas.microsoft.com/office/drawing/2014/main" id="{CD9C75A9-DE01-0290-425C-544ABE734DA8}"/>
              </a:ext>
            </a:extLst>
          </p:cNvPr>
          <p:cNvSpPr txBox="1">
            <a:spLocks noGrp="1"/>
          </p:cNvSpPr>
          <p:nvPr>
            <p:ph type="sldNum" sz="quarter" idx="8"/>
          </p:nvPr>
        </p:nvSpPr>
        <p:spPr/>
        <p:txBody>
          <a:bodyPr/>
          <a:lstStyle>
            <a:lvl1pPr>
              <a:defRPr/>
            </a:lvl1pPr>
          </a:lstStyle>
          <a:p>
            <a:pPr lvl="0"/>
            <a:fld id="{31441FFB-F50B-4C5E-B81D-E31CAFF2921D}" type="slidenum">
              <a:t>‹N°›</a:t>
            </a:fld>
            <a:endParaRPr lang="fr-FR"/>
          </a:p>
        </p:txBody>
      </p:sp>
    </p:spTree>
    <p:extLst>
      <p:ext uri="{BB962C8B-B14F-4D97-AF65-F5344CB8AC3E}">
        <p14:creationId xmlns:p14="http://schemas.microsoft.com/office/powerpoint/2010/main" val="101714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6B45E7-E022-DB5F-9CA9-E00D56A73961}"/>
              </a:ext>
            </a:extLst>
          </p:cNvPr>
          <p:cNvSpPr txBox="1">
            <a:spLocks noGrp="1"/>
          </p:cNvSpPr>
          <p:nvPr>
            <p:ph type="title"/>
          </p:nvPr>
        </p:nvSpPr>
        <p:spPr>
          <a:xfrm>
            <a:off x="630241" y="365129"/>
            <a:ext cx="7886700" cy="1325559"/>
          </a:xfrm>
        </p:spPr>
        <p:txBody>
          <a:bodyPr/>
          <a:lstStyle>
            <a:lvl1pPr>
              <a:defRPr/>
            </a:lvl1pPr>
          </a:lstStyle>
          <a:p>
            <a:pPr lvl="0"/>
            <a:r>
              <a:rPr lang="fr-FR"/>
              <a:t>Modifiez le style du titre</a:t>
            </a:r>
          </a:p>
        </p:txBody>
      </p:sp>
      <p:sp>
        <p:nvSpPr>
          <p:cNvPr id="3" name="Espace réservé du texte 2">
            <a:extLst>
              <a:ext uri="{FF2B5EF4-FFF2-40B4-BE49-F238E27FC236}">
                <a16:creationId xmlns:a16="http://schemas.microsoft.com/office/drawing/2014/main" id="{C98C4426-1D60-CC89-7F0D-E2D79EA9BEA2}"/>
              </a:ext>
            </a:extLst>
          </p:cNvPr>
          <p:cNvSpPr txBox="1">
            <a:spLocks noGrp="1"/>
          </p:cNvSpPr>
          <p:nvPr>
            <p:ph type="body" idx="1"/>
          </p:nvPr>
        </p:nvSpPr>
        <p:spPr>
          <a:xfrm>
            <a:off x="630241" y="1681160"/>
            <a:ext cx="3868734" cy="823910"/>
          </a:xfrm>
        </p:spPr>
        <p:txBody>
          <a:bodyPr anchor="b"/>
          <a:lstStyle>
            <a:lvl1pPr>
              <a:defRPr sz="2400" b="1"/>
            </a:lvl1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4A8B768-1E2B-0220-E891-B29C7BAD7E22}"/>
              </a:ext>
            </a:extLst>
          </p:cNvPr>
          <p:cNvSpPr txBox="1">
            <a:spLocks noGrp="1"/>
          </p:cNvSpPr>
          <p:nvPr>
            <p:ph idx="2"/>
          </p:nvPr>
        </p:nvSpPr>
        <p:spPr>
          <a:xfrm>
            <a:off x="630241" y="2505071"/>
            <a:ext cx="3868734"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0D400C4-02CB-76B6-40B9-0CD2FE807843}"/>
              </a:ext>
            </a:extLst>
          </p:cNvPr>
          <p:cNvSpPr txBox="1">
            <a:spLocks noGrp="1"/>
          </p:cNvSpPr>
          <p:nvPr>
            <p:ph type="body" idx="3"/>
          </p:nvPr>
        </p:nvSpPr>
        <p:spPr>
          <a:xfrm>
            <a:off x="4629149" y="1681160"/>
            <a:ext cx="3887791" cy="823910"/>
          </a:xfrm>
        </p:spPr>
        <p:txBody>
          <a:bodyPr anchor="b"/>
          <a:lstStyle>
            <a:lvl1pPr>
              <a:defRPr sz="2400" b="1"/>
            </a:lvl1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5EB510E-9411-5AD3-0AF8-2B4A18AF2EF9}"/>
              </a:ext>
            </a:extLst>
          </p:cNvPr>
          <p:cNvSpPr txBox="1">
            <a:spLocks noGrp="1"/>
          </p:cNvSpPr>
          <p:nvPr>
            <p:ph idx="4"/>
          </p:nvPr>
        </p:nvSpPr>
        <p:spPr>
          <a:xfrm>
            <a:off x="4629149" y="2505071"/>
            <a:ext cx="3887791"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CABCD10-5641-C994-308D-B4113C21F1A9}"/>
              </a:ext>
            </a:extLst>
          </p:cNvPr>
          <p:cNvSpPr txBox="1">
            <a:spLocks noGrp="1"/>
          </p:cNvSpPr>
          <p:nvPr>
            <p:ph type="dt" sz="half" idx="7"/>
          </p:nvPr>
        </p:nvSpPr>
        <p:spPr/>
        <p:txBody>
          <a:bodyPr/>
          <a:lstStyle>
            <a:lvl1pPr>
              <a:defRPr/>
            </a:lvl1pPr>
          </a:lstStyle>
          <a:p>
            <a:pPr lvl="0"/>
            <a:fld id="{E68321ED-ADF9-4C3F-8A6F-8DD3DB55C809}" type="datetime1">
              <a:rPr lang="fr-FR"/>
              <a:pPr lvl="0"/>
              <a:t>12/09/2023</a:t>
            </a:fld>
            <a:endParaRPr lang="fr-FR"/>
          </a:p>
        </p:txBody>
      </p:sp>
      <p:sp>
        <p:nvSpPr>
          <p:cNvPr id="8" name="Espace réservé du pied de page 7">
            <a:extLst>
              <a:ext uri="{FF2B5EF4-FFF2-40B4-BE49-F238E27FC236}">
                <a16:creationId xmlns:a16="http://schemas.microsoft.com/office/drawing/2014/main" id="{78813B5D-D02A-32B4-D8A6-5F64004979FE}"/>
              </a:ext>
            </a:extLst>
          </p:cNvPr>
          <p:cNvSpPr txBox="1">
            <a:spLocks noGrp="1"/>
          </p:cNvSpPr>
          <p:nvPr>
            <p:ph type="ftr" sz="quarter" idx="9"/>
          </p:nvPr>
        </p:nvSpPr>
        <p:spPr/>
        <p:txBody>
          <a:bodyPr/>
          <a:lstStyle>
            <a:lvl1pPr>
              <a:defRPr/>
            </a:lvl1pPr>
          </a:lstStyle>
          <a:p>
            <a:pPr lvl="0"/>
            <a:endParaRPr lang="fr-FR"/>
          </a:p>
        </p:txBody>
      </p:sp>
      <p:sp>
        <p:nvSpPr>
          <p:cNvPr id="9" name="Espace réservé du numéro de diapositive 8">
            <a:extLst>
              <a:ext uri="{FF2B5EF4-FFF2-40B4-BE49-F238E27FC236}">
                <a16:creationId xmlns:a16="http://schemas.microsoft.com/office/drawing/2014/main" id="{57DEF200-D160-3830-C0C1-ED3D6EC85768}"/>
              </a:ext>
            </a:extLst>
          </p:cNvPr>
          <p:cNvSpPr txBox="1">
            <a:spLocks noGrp="1"/>
          </p:cNvSpPr>
          <p:nvPr>
            <p:ph type="sldNum" sz="quarter" idx="8"/>
          </p:nvPr>
        </p:nvSpPr>
        <p:spPr/>
        <p:txBody>
          <a:bodyPr/>
          <a:lstStyle>
            <a:lvl1pPr>
              <a:defRPr/>
            </a:lvl1pPr>
          </a:lstStyle>
          <a:p>
            <a:pPr lvl="0"/>
            <a:fld id="{FED82B22-7F53-4A95-8D0C-E09BA5FFE597}" type="slidenum">
              <a:t>‹N°›</a:t>
            </a:fld>
            <a:endParaRPr lang="fr-FR"/>
          </a:p>
        </p:txBody>
      </p:sp>
    </p:spTree>
    <p:extLst>
      <p:ext uri="{BB962C8B-B14F-4D97-AF65-F5344CB8AC3E}">
        <p14:creationId xmlns:p14="http://schemas.microsoft.com/office/powerpoint/2010/main" val="307369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CA8BD-B4DD-A1D3-521D-00E83BD6D20A}"/>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e la date 2">
            <a:extLst>
              <a:ext uri="{FF2B5EF4-FFF2-40B4-BE49-F238E27FC236}">
                <a16:creationId xmlns:a16="http://schemas.microsoft.com/office/drawing/2014/main" id="{32AC3C7D-6BBF-1AF6-C023-F4F13E60BA8C}"/>
              </a:ext>
            </a:extLst>
          </p:cNvPr>
          <p:cNvSpPr txBox="1">
            <a:spLocks noGrp="1"/>
          </p:cNvSpPr>
          <p:nvPr>
            <p:ph type="dt" sz="half" idx="7"/>
          </p:nvPr>
        </p:nvSpPr>
        <p:spPr/>
        <p:txBody>
          <a:bodyPr/>
          <a:lstStyle>
            <a:lvl1pPr>
              <a:defRPr/>
            </a:lvl1pPr>
          </a:lstStyle>
          <a:p>
            <a:pPr lvl="0"/>
            <a:fld id="{02C46F22-DB65-4227-93E8-EB62B2D750E1}" type="datetime1">
              <a:rPr lang="fr-FR"/>
              <a:pPr lvl="0"/>
              <a:t>12/09/2023</a:t>
            </a:fld>
            <a:endParaRPr lang="fr-FR"/>
          </a:p>
        </p:txBody>
      </p:sp>
      <p:sp>
        <p:nvSpPr>
          <p:cNvPr id="4" name="Espace réservé du pied de page 3">
            <a:extLst>
              <a:ext uri="{FF2B5EF4-FFF2-40B4-BE49-F238E27FC236}">
                <a16:creationId xmlns:a16="http://schemas.microsoft.com/office/drawing/2014/main" id="{ED4EF86B-BB18-3D40-7B60-3B30BD04C3C5}"/>
              </a:ext>
            </a:extLst>
          </p:cNvPr>
          <p:cNvSpPr txBox="1">
            <a:spLocks noGrp="1"/>
          </p:cNvSpPr>
          <p:nvPr>
            <p:ph type="ftr" sz="quarter" idx="9"/>
          </p:nvPr>
        </p:nvSpPr>
        <p:spPr/>
        <p:txBody>
          <a:bodyPr/>
          <a:lstStyle>
            <a:lvl1pPr>
              <a:defRPr/>
            </a:lvl1pPr>
          </a:lstStyle>
          <a:p>
            <a:pPr lvl="0"/>
            <a:endParaRPr lang="fr-FR"/>
          </a:p>
        </p:txBody>
      </p:sp>
      <p:sp>
        <p:nvSpPr>
          <p:cNvPr id="5" name="Espace réservé du numéro de diapositive 4">
            <a:extLst>
              <a:ext uri="{FF2B5EF4-FFF2-40B4-BE49-F238E27FC236}">
                <a16:creationId xmlns:a16="http://schemas.microsoft.com/office/drawing/2014/main" id="{1276B680-B5C5-1EAA-DE27-47FA0AE015A0}"/>
              </a:ext>
            </a:extLst>
          </p:cNvPr>
          <p:cNvSpPr txBox="1">
            <a:spLocks noGrp="1"/>
          </p:cNvSpPr>
          <p:nvPr>
            <p:ph type="sldNum" sz="quarter" idx="8"/>
          </p:nvPr>
        </p:nvSpPr>
        <p:spPr/>
        <p:txBody>
          <a:bodyPr/>
          <a:lstStyle>
            <a:lvl1pPr>
              <a:defRPr/>
            </a:lvl1pPr>
          </a:lstStyle>
          <a:p>
            <a:pPr lvl="0"/>
            <a:fld id="{6EC2660A-D053-4FBD-A966-940C895491A6}" type="slidenum">
              <a:t>‹N°›</a:t>
            </a:fld>
            <a:endParaRPr lang="fr-FR"/>
          </a:p>
        </p:txBody>
      </p:sp>
    </p:spTree>
    <p:extLst>
      <p:ext uri="{BB962C8B-B14F-4D97-AF65-F5344CB8AC3E}">
        <p14:creationId xmlns:p14="http://schemas.microsoft.com/office/powerpoint/2010/main" val="30528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494F41A-9164-7EAB-B001-FB0E99A9CA09}"/>
              </a:ext>
            </a:extLst>
          </p:cNvPr>
          <p:cNvSpPr txBox="1">
            <a:spLocks noGrp="1"/>
          </p:cNvSpPr>
          <p:nvPr>
            <p:ph type="dt" sz="half" idx="7"/>
          </p:nvPr>
        </p:nvSpPr>
        <p:spPr/>
        <p:txBody>
          <a:bodyPr/>
          <a:lstStyle>
            <a:lvl1pPr>
              <a:defRPr/>
            </a:lvl1pPr>
          </a:lstStyle>
          <a:p>
            <a:pPr lvl="0"/>
            <a:fld id="{3D91C4FE-19D5-434E-A78C-2CA16EAE816C}" type="datetime1">
              <a:rPr lang="fr-FR"/>
              <a:pPr lvl="0"/>
              <a:t>12/09/2023</a:t>
            </a:fld>
            <a:endParaRPr lang="fr-FR"/>
          </a:p>
        </p:txBody>
      </p:sp>
      <p:sp>
        <p:nvSpPr>
          <p:cNvPr id="3" name="Espace réservé du pied de page 2">
            <a:extLst>
              <a:ext uri="{FF2B5EF4-FFF2-40B4-BE49-F238E27FC236}">
                <a16:creationId xmlns:a16="http://schemas.microsoft.com/office/drawing/2014/main" id="{A9E4693C-543B-10B4-70AA-1BA43DFCEF6A}"/>
              </a:ext>
            </a:extLst>
          </p:cNvPr>
          <p:cNvSpPr txBox="1">
            <a:spLocks noGrp="1"/>
          </p:cNvSpPr>
          <p:nvPr>
            <p:ph type="ftr" sz="quarter" idx="9"/>
          </p:nvPr>
        </p:nvSpPr>
        <p:spPr/>
        <p:txBody>
          <a:bodyPr/>
          <a:lstStyle>
            <a:lvl1pPr>
              <a:defRPr/>
            </a:lvl1pPr>
          </a:lstStyle>
          <a:p>
            <a:pPr lvl="0"/>
            <a:endParaRPr lang="fr-FR"/>
          </a:p>
        </p:txBody>
      </p:sp>
      <p:sp>
        <p:nvSpPr>
          <p:cNvPr id="4" name="Espace réservé du numéro de diapositive 3">
            <a:extLst>
              <a:ext uri="{FF2B5EF4-FFF2-40B4-BE49-F238E27FC236}">
                <a16:creationId xmlns:a16="http://schemas.microsoft.com/office/drawing/2014/main" id="{DD817AF2-4AC7-A9F6-B93D-513188EE22BC}"/>
              </a:ext>
            </a:extLst>
          </p:cNvPr>
          <p:cNvSpPr txBox="1">
            <a:spLocks noGrp="1"/>
          </p:cNvSpPr>
          <p:nvPr>
            <p:ph type="sldNum" sz="quarter" idx="8"/>
          </p:nvPr>
        </p:nvSpPr>
        <p:spPr/>
        <p:txBody>
          <a:bodyPr/>
          <a:lstStyle>
            <a:lvl1pPr>
              <a:defRPr/>
            </a:lvl1pPr>
          </a:lstStyle>
          <a:p>
            <a:pPr lvl="0"/>
            <a:fld id="{7E8ED13F-9998-482D-BA4E-154B399306D6}" type="slidenum">
              <a:t>‹N°›</a:t>
            </a:fld>
            <a:endParaRPr lang="fr-FR"/>
          </a:p>
        </p:txBody>
      </p:sp>
    </p:spTree>
    <p:extLst>
      <p:ext uri="{BB962C8B-B14F-4D97-AF65-F5344CB8AC3E}">
        <p14:creationId xmlns:p14="http://schemas.microsoft.com/office/powerpoint/2010/main" val="37085766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2934A5-A7C6-ED25-53AF-6BB75AE2FEE8}"/>
              </a:ext>
            </a:extLst>
          </p:cNvPr>
          <p:cNvSpPr txBox="1">
            <a:spLocks noGrp="1"/>
          </p:cNvSpPr>
          <p:nvPr>
            <p:ph type="title"/>
          </p:nvPr>
        </p:nvSpPr>
        <p:spPr>
          <a:xfrm>
            <a:off x="630241" y="457200"/>
            <a:ext cx="2949570" cy="1600200"/>
          </a:xfrm>
        </p:spPr>
        <p:txBody>
          <a:bodyPr/>
          <a:lstStyle>
            <a:lvl1pPr>
              <a:defRPr sz="3200"/>
            </a:lvl1pPr>
          </a:lstStyle>
          <a:p>
            <a:pPr lvl="0"/>
            <a:r>
              <a:rPr lang="fr-FR"/>
              <a:t>Modifiez le style du titre</a:t>
            </a:r>
          </a:p>
        </p:txBody>
      </p:sp>
      <p:sp>
        <p:nvSpPr>
          <p:cNvPr id="3" name="Espace réservé du contenu 2">
            <a:extLst>
              <a:ext uri="{FF2B5EF4-FFF2-40B4-BE49-F238E27FC236}">
                <a16:creationId xmlns:a16="http://schemas.microsoft.com/office/drawing/2014/main" id="{4B3BF1BE-8633-E3E5-51C0-6BF49FD4CEB3}"/>
              </a:ext>
            </a:extLst>
          </p:cNvPr>
          <p:cNvSpPr txBox="1">
            <a:spLocks noGrp="1"/>
          </p:cNvSpPr>
          <p:nvPr>
            <p:ph idx="1"/>
          </p:nvPr>
        </p:nvSpPr>
        <p:spPr>
          <a:xfrm>
            <a:off x="3887791" y="987423"/>
            <a:ext cx="4629149" cy="4873623"/>
          </a:xfrm>
        </p:spPr>
        <p:txBody>
          <a:bodyPr/>
          <a:lstStyle>
            <a:lvl1pPr>
              <a:defRPr sz="3200"/>
            </a:lvl1pPr>
            <a:lvl2pPr>
              <a:defRPr sz="2800"/>
            </a:lvl2pPr>
            <a:lvl3pPr>
              <a:defRPr sz="2400"/>
            </a:lvl3pPr>
            <a:lvl4pPr>
              <a:defRPr sz="2000"/>
            </a:lvl4pPr>
            <a:lvl5pPr>
              <a:defRPr sz="20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66766C4-9204-1FF8-B06D-C0D8142B8492}"/>
              </a:ext>
            </a:extLst>
          </p:cNvPr>
          <p:cNvSpPr txBox="1">
            <a:spLocks noGrp="1"/>
          </p:cNvSpPr>
          <p:nvPr>
            <p:ph type="body" idx="2"/>
          </p:nvPr>
        </p:nvSpPr>
        <p:spPr>
          <a:xfrm>
            <a:off x="630241" y="2057400"/>
            <a:ext cx="2949570" cy="3811584"/>
          </a:xfrm>
        </p:spPr>
        <p:txBody>
          <a:bodyPr/>
          <a:lstStyle>
            <a:lvl1pPr>
              <a:defRPr sz="1600"/>
            </a:lvl1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5B7E27-74CA-59AD-DB0F-37E3B0344D39}"/>
              </a:ext>
            </a:extLst>
          </p:cNvPr>
          <p:cNvSpPr txBox="1">
            <a:spLocks noGrp="1"/>
          </p:cNvSpPr>
          <p:nvPr>
            <p:ph type="dt" sz="half" idx="7"/>
          </p:nvPr>
        </p:nvSpPr>
        <p:spPr/>
        <p:txBody>
          <a:bodyPr/>
          <a:lstStyle>
            <a:lvl1pPr>
              <a:defRPr/>
            </a:lvl1pPr>
          </a:lstStyle>
          <a:p>
            <a:pPr lvl="0"/>
            <a:fld id="{53416158-41B0-4DCE-B8B5-F990D6703242}" type="datetime1">
              <a:rPr lang="fr-FR"/>
              <a:pPr lvl="0"/>
              <a:t>12/09/2023</a:t>
            </a:fld>
            <a:endParaRPr lang="fr-FR"/>
          </a:p>
        </p:txBody>
      </p:sp>
      <p:sp>
        <p:nvSpPr>
          <p:cNvPr id="6" name="Espace réservé du pied de page 5">
            <a:extLst>
              <a:ext uri="{FF2B5EF4-FFF2-40B4-BE49-F238E27FC236}">
                <a16:creationId xmlns:a16="http://schemas.microsoft.com/office/drawing/2014/main" id="{647C0BE6-8A85-F37A-BA8D-7F2332D589B0}"/>
              </a:ext>
            </a:extLst>
          </p:cNvPr>
          <p:cNvSpPr txBox="1">
            <a:spLocks noGrp="1"/>
          </p:cNvSpPr>
          <p:nvPr>
            <p:ph type="ftr" sz="quarter" idx="9"/>
          </p:nvPr>
        </p:nvSpPr>
        <p:spPr/>
        <p:txBody>
          <a:bodyPr/>
          <a:lstStyle>
            <a:lvl1pPr>
              <a:defRPr/>
            </a:lvl1pPr>
          </a:lstStyle>
          <a:p>
            <a:pPr lvl="0"/>
            <a:endParaRPr lang="fr-FR"/>
          </a:p>
        </p:txBody>
      </p:sp>
      <p:sp>
        <p:nvSpPr>
          <p:cNvPr id="7" name="Espace réservé du numéro de diapositive 6">
            <a:extLst>
              <a:ext uri="{FF2B5EF4-FFF2-40B4-BE49-F238E27FC236}">
                <a16:creationId xmlns:a16="http://schemas.microsoft.com/office/drawing/2014/main" id="{7736DCEB-CFAE-636E-93D4-C46AE64EE42A}"/>
              </a:ext>
            </a:extLst>
          </p:cNvPr>
          <p:cNvSpPr txBox="1">
            <a:spLocks noGrp="1"/>
          </p:cNvSpPr>
          <p:nvPr>
            <p:ph type="sldNum" sz="quarter" idx="8"/>
          </p:nvPr>
        </p:nvSpPr>
        <p:spPr/>
        <p:txBody>
          <a:bodyPr/>
          <a:lstStyle>
            <a:lvl1pPr>
              <a:defRPr/>
            </a:lvl1pPr>
          </a:lstStyle>
          <a:p>
            <a:pPr lvl="0"/>
            <a:fld id="{338F3075-A719-4138-864C-7780C7CB9635}" type="slidenum">
              <a:t>‹N°›</a:t>
            </a:fld>
            <a:endParaRPr lang="fr-FR"/>
          </a:p>
        </p:txBody>
      </p:sp>
    </p:spTree>
    <p:extLst>
      <p:ext uri="{BB962C8B-B14F-4D97-AF65-F5344CB8AC3E}">
        <p14:creationId xmlns:p14="http://schemas.microsoft.com/office/powerpoint/2010/main" val="203489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BB17C6-F3C3-B42F-A91E-34ACC14E0431}"/>
              </a:ext>
            </a:extLst>
          </p:cNvPr>
          <p:cNvSpPr txBox="1">
            <a:spLocks noGrp="1"/>
          </p:cNvSpPr>
          <p:nvPr>
            <p:ph type="title"/>
          </p:nvPr>
        </p:nvSpPr>
        <p:spPr>
          <a:xfrm>
            <a:off x="630241" y="457200"/>
            <a:ext cx="2949570" cy="1600200"/>
          </a:xfrm>
        </p:spPr>
        <p:txBody>
          <a:bodyPr/>
          <a:lstStyle>
            <a:lvl1pPr>
              <a:defRPr sz="3200"/>
            </a:lvl1pPr>
          </a:lstStyle>
          <a:p>
            <a:pPr lvl="0"/>
            <a:r>
              <a:rPr lang="fr-FR"/>
              <a:t>Modifiez le style du titre</a:t>
            </a:r>
          </a:p>
        </p:txBody>
      </p:sp>
      <p:sp>
        <p:nvSpPr>
          <p:cNvPr id="3" name="Espace réservé pour une image  2">
            <a:extLst>
              <a:ext uri="{FF2B5EF4-FFF2-40B4-BE49-F238E27FC236}">
                <a16:creationId xmlns:a16="http://schemas.microsoft.com/office/drawing/2014/main" id="{2CC51FAF-E455-0C7A-7FD8-BF33C652B38F}"/>
              </a:ext>
            </a:extLst>
          </p:cNvPr>
          <p:cNvSpPr txBox="1">
            <a:spLocks noGrp="1"/>
          </p:cNvSpPr>
          <p:nvPr>
            <p:ph type="pic" idx="1"/>
          </p:nvPr>
        </p:nvSpPr>
        <p:spPr>
          <a:xfrm>
            <a:off x="3887791" y="987423"/>
            <a:ext cx="4629149" cy="4873623"/>
          </a:xfrm>
        </p:spPr>
        <p:txBody>
          <a:bodyPr/>
          <a:lstStyle>
            <a:lvl1pPr>
              <a:defRPr sz="3200"/>
            </a:lvl1pPr>
          </a:lstStyle>
          <a:p>
            <a:pPr lvl="0"/>
            <a:endParaRPr lang="fr-FR"/>
          </a:p>
        </p:txBody>
      </p:sp>
      <p:sp>
        <p:nvSpPr>
          <p:cNvPr id="4" name="Espace réservé du texte 3">
            <a:extLst>
              <a:ext uri="{FF2B5EF4-FFF2-40B4-BE49-F238E27FC236}">
                <a16:creationId xmlns:a16="http://schemas.microsoft.com/office/drawing/2014/main" id="{110DB372-9C0C-89BB-F3D1-3CB4006B9781}"/>
              </a:ext>
            </a:extLst>
          </p:cNvPr>
          <p:cNvSpPr txBox="1">
            <a:spLocks noGrp="1"/>
          </p:cNvSpPr>
          <p:nvPr>
            <p:ph type="body" idx="2"/>
          </p:nvPr>
        </p:nvSpPr>
        <p:spPr>
          <a:xfrm>
            <a:off x="630241" y="2057400"/>
            <a:ext cx="2949570" cy="3811584"/>
          </a:xfrm>
        </p:spPr>
        <p:txBody>
          <a:bodyPr/>
          <a:lstStyle>
            <a:lvl1pPr>
              <a:defRPr sz="1600"/>
            </a:lvl1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6A36B7-1586-F30D-0775-4D7F329CDDFD}"/>
              </a:ext>
            </a:extLst>
          </p:cNvPr>
          <p:cNvSpPr txBox="1">
            <a:spLocks noGrp="1"/>
          </p:cNvSpPr>
          <p:nvPr>
            <p:ph type="dt" sz="half" idx="7"/>
          </p:nvPr>
        </p:nvSpPr>
        <p:spPr/>
        <p:txBody>
          <a:bodyPr/>
          <a:lstStyle>
            <a:lvl1pPr>
              <a:defRPr/>
            </a:lvl1pPr>
          </a:lstStyle>
          <a:p>
            <a:pPr lvl="0"/>
            <a:fld id="{E599A9FA-AB9E-4A3F-A916-908C2DE8B0BA}" type="datetime1">
              <a:rPr lang="fr-FR"/>
              <a:pPr lvl="0"/>
              <a:t>12/09/2023</a:t>
            </a:fld>
            <a:endParaRPr lang="fr-FR"/>
          </a:p>
        </p:txBody>
      </p:sp>
      <p:sp>
        <p:nvSpPr>
          <p:cNvPr id="6" name="Espace réservé du pied de page 5">
            <a:extLst>
              <a:ext uri="{FF2B5EF4-FFF2-40B4-BE49-F238E27FC236}">
                <a16:creationId xmlns:a16="http://schemas.microsoft.com/office/drawing/2014/main" id="{17D6E253-67C7-4DEE-AEC5-55C7D25C00D0}"/>
              </a:ext>
            </a:extLst>
          </p:cNvPr>
          <p:cNvSpPr txBox="1">
            <a:spLocks noGrp="1"/>
          </p:cNvSpPr>
          <p:nvPr>
            <p:ph type="ftr" sz="quarter" idx="9"/>
          </p:nvPr>
        </p:nvSpPr>
        <p:spPr/>
        <p:txBody>
          <a:bodyPr/>
          <a:lstStyle>
            <a:lvl1pPr>
              <a:defRPr/>
            </a:lvl1pPr>
          </a:lstStyle>
          <a:p>
            <a:pPr lvl="0"/>
            <a:endParaRPr lang="fr-FR"/>
          </a:p>
        </p:txBody>
      </p:sp>
      <p:sp>
        <p:nvSpPr>
          <p:cNvPr id="7" name="Espace réservé du numéro de diapositive 6">
            <a:extLst>
              <a:ext uri="{FF2B5EF4-FFF2-40B4-BE49-F238E27FC236}">
                <a16:creationId xmlns:a16="http://schemas.microsoft.com/office/drawing/2014/main" id="{96E19994-2E1E-E01F-5515-44E02AD01DF1}"/>
              </a:ext>
            </a:extLst>
          </p:cNvPr>
          <p:cNvSpPr txBox="1">
            <a:spLocks noGrp="1"/>
          </p:cNvSpPr>
          <p:nvPr>
            <p:ph type="sldNum" sz="quarter" idx="8"/>
          </p:nvPr>
        </p:nvSpPr>
        <p:spPr/>
        <p:txBody>
          <a:bodyPr/>
          <a:lstStyle>
            <a:lvl1pPr>
              <a:defRPr/>
            </a:lvl1pPr>
          </a:lstStyle>
          <a:p>
            <a:pPr lvl="0"/>
            <a:fld id="{CFA1643C-69A7-4B88-89E7-D5E0068FFEEA}" type="slidenum">
              <a:t>‹N°›</a:t>
            </a:fld>
            <a:endParaRPr lang="fr-FR"/>
          </a:p>
        </p:txBody>
      </p:sp>
    </p:spTree>
    <p:extLst>
      <p:ext uri="{BB962C8B-B14F-4D97-AF65-F5344CB8AC3E}">
        <p14:creationId xmlns:p14="http://schemas.microsoft.com/office/powerpoint/2010/main" val="201532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100000">
              <a:srgbClr val="000000"/>
            </a:gs>
          </a:gsLst>
          <a:lin ang="5400000"/>
        </a:gradFill>
        <a:effectLst/>
      </p:bgPr>
    </p:bg>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9AB6F7AE-30DA-BFA2-8EA1-13D9A20EF01A}"/>
              </a:ext>
            </a:extLst>
          </p:cNvPr>
          <p:cNvSpPr/>
          <p:nvPr/>
        </p:nvSpPr>
        <p:spPr>
          <a:xfrm>
            <a:off x="-9363" y="-7196"/>
            <a:ext cx="9162717" cy="1041117"/>
          </a:xfrm>
          <a:custGeom>
            <a:avLst/>
            <a:gdLst>
              <a:gd name="f0" fmla="val w"/>
              <a:gd name="f1" fmla="val h"/>
              <a:gd name="f2" fmla="val 0"/>
              <a:gd name="f3" fmla="val 5772"/>
              <a:gd name="f4" fmla="val 656"/>
              <a:gd name="f5" fmla="val 6"/>
              <a:gd name="f6" fmla="val 2"/>
              <a:gd name="f7" fmla="val 2542"/>
              <a:gd name="f8" fmla="val 2746"/>
              <a:gd name="f9" fmla="val 101"/>
              <a:gd name="f10" fmla="val 3828"/>
              <a:gd name="f11" fmla="val 367"/>
              <a:gd name="f12" fmla="val 4374"/>
              <a:gd name="f13" fmla="val 4920"/>
              <a:gd name="f14" fmla="val 5526"/>
              <a:gd name="f15" fmla="val 152"/>
              <a:gd name="f16" fmla="val 5766"/>
              <a:gd name="f17" fmla="val 55"/>
              <a:gd name="f18" fmla="val 213"/>
              <a:gd name="f19" fmla="val 5670"/>
              <a:gd name="f20" fmla="val 257"/>
              <a:gd name="f21" fmla="val 5016"/>
              <a:gd name="f22" fmla="val 441"/>
              <a:gd name="f23" fmla="val 4302"/>
              <a:gd name="f24" fmla="val 439"/>
              <a:gd name="f25" fmla="val 3588"/>
              <a:gd name="f26" fmla="val 437"/>
              <a:gd name="f27" fmla="val 2205"/>
              <a:gd name="f28" fmla="val 165"/>
              <a:gd name="f29" fmla="val 1488"/>
              <a:gd name="f30" fmla="val 201"/>
              <a:gd name="f31" fmla="val 750"/>
              <a:gd name="f32" fmla="val 209"/>
              <a:gd name="f33" fmla="val 270"/>
              <a:gd name="f34" fmla="val 482"/>
              <a:gd name="f35" fmla="*/ f0 1 5772"/>
              <a:gd name="f36" fmla="*/ f1 1 656"/>
              <a:gd name="f37" fmla="val f2"/>
              <a:gd name="f38" fmla="val f3"/>
              <a:gd name="f39" fmla="val f4"/>
              <a:gd name="f40" fmla="+- f39 0 f37"/>
              <a:gd name="f41" fmla="+- f38 0 f37"/>
              <a:gd name="f42" fmla="*/ f41 1 5772"/>
              <a:gd name="f43" fmla="*/ f40 1 656"/>
              <a:gd name="f44" fmla="*/ f37 1 f42"/>
              <a:gd name="f45" fmla="*/ f38 1 f42"/>
              <a:gd name="f46" fmla="*/ f37 1 f43"/>
              <a:gd name="f47" fmla="*/ f39 1 f43"/>
              <a:gd name="f48" fmla="*/ f44 f35 1"/>
              <a:gd name="f49" fmla="*/ f45 f35 1"/>
              <a:gd name="f50" fmla="*/ f47 f36 1"/>
              <a:gd name="f51" fmla="*/ f46 f36 1"/>
            </a:gdLst>
            <a:ahLst/>
            <a:cxnLst>
              <a:cxn ang="3cd4">
                <a:pos x="hc" y="t"/>
              </a:cxn>
              <a:cxn ang="0">
                <a:pos x="r" y="vc"/>
              </a:cxn>
              <a:cxn ang="cd4">
                <a:pos x="hc" y="b"/>
              </a:cxn>
              <a:cxn ang="cd2">
                <a:pos x="l" y="vc"/>
              </a:cxn>
            </a:cxnLst>
            <a:rect l="f48" t="f51" r="f49" b="f50"/>
            <a:pathLst>
              <a:path w="5772" h="656">
                <a:moveTo>
                  <a:pt x="f5" y="f6"/>
                </a:moveTo>
                <a:lnTo>
                  <a:pt x="f7" y="f2"/>
                </a:lnTo>
                <a:cubicBezTo>
                  <a:pt x="f8" y="f9"/>
                  <a:pt x="f10" y="f11"/>
                  <a:pt x="f12" y="f11"/>
                </a:cubicBezTo>
                <a:cubicBezTo>
                  <a:pt x="f13" y="f11"/>
                  <a:pt x="f14" y="f15"/>
                  <a:pt x="f16" y="f17"/>
                </a:cubicBezTo>
                <a:lnTo>
                  <a:pt x="f3" y="f18"/>
                </a:lnTo>
                <a:cubicBezTo>
                  <a:pt x="f19" y="f20"/>
                  <a:pt x="f21" y="f22"/>
                  <a:pt x="f23" y="f24"/>
                </a:cubicBezTo>
                <a:cubicBezTo>
                  <a:pt x="f25" y="f26"/>
                  <a:pt x="f27" y="f28"/>
                  <a:pt x="f29" y="f30"/>
                </a:cubicBezTo>
                <a:cubicBezTo>
                  <a:pt x="f31" y="f32"/>
                  <a:pt x="f33" y="f34"/>
                  <a:pt x="f2" y="f4"/>
                </a:cubicBezTo>
                <a:lnTo>
                  <a:pt x="f5" y="f6"/>
                </a:lnTo>
                <a:close/>
              </a:path>
            </a:pathLst>
          </a:custGeom>
          <a:gradFill>
            <a:gsLst>
              <a:gs pos="0">
                <a:srgbClr val="0074A0"/>
              </a:gs>
              <a:gs pos="100000">
                <a:srgbClr val="00C4CD"/>
              </a:gs>
            </a:gsLst>
            <a:lin ang="5400000"/>
          </a:gradFill>
          <a:ln cap="flat">
            <a:noFill/>
            <a:prstDash val="solid"/>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rial" pitchFamily="18"/>
              <a:ea typeface="Microsoft YaHei" pitchFamily="2"/>
              <a:cs typeface="Arial" pitchFamily="2"/>
            </a:endParaRPr>
          </a:p>
        </p:txBody>
      </p:sp>
      <p:sp>
        <p:nvSpPr>
          <p:cNvPr id="3" name="Freeform 7">
            <a:extLst>
              <a:ext uri="{FF2B5EF4-FFF2-40B4-BE49-F238E27FC236}">
                <a16:creationId xmlns:a16="http://schemas.microsoft.com/office/drawing/2014/main" id="{41AE4990-52E7-527E-60E9-4A5275709FAF}"/>
              </a:ext>
            </a:extLst>
          </p:cNvPr>
          <p:cNvSpPr/>
          <p:nvPr/>
        </p:nvSpPr>
        <p:spPr>
          <a:xfrm>
            <a:off x="4381557" y="-7196"/>
            <a:ext cx="4762076" cy="637922"/>
          </a:xfrm>
          <a:custGeom>
            <a:avLst/>
            <a:gdLst>
              <a:gd name="f0" fmla="val w"/>
              <a:gd name="f1" fmla="val h"/>
              <a:gd name="f2" fmla="val 0"/>
              <a:gd name="f3" fmla="val 3000"/>
              <a:gd name="f4" fmla="val 595"/>
              <a:gd name="f5" fmla="val 174"/>
              <a:gd name="f6" fmla="val 102"/>
              <a:gd name="f7" fmla="val 1168"/>
              <a:gd name="f8" fmla="val 533"/>
              <a:gd name="f9" fmla="val 1668"/>
              <a:gd name="f10" fmla="val 564"/>
              <a:gd name="f11" fmla="val 2168"/>
              <a:gd name="f12" fmla="val 2778"/>
              <a:gd name="f13" fmla="val 279"/>
              <a:gd name="f14" fmla="val 186"/>
              <a:gd name="f15" fmla="val 6"/>
              <a:gd name="f16" fmla="*/ f0 1 3000"/>
              <a:gd name="f17" fmla="*/ f1 1 595"/>
              <a:gd name="f18" fmla="val f2"/>
              <a:gd name="f19" fmla="val f3"/>
              <a:gd name="f20" fmla="val f4"/>
              <a:gd name="f21" fmla="+- f20 0 f18"/>
              <a:gd name="f22" fmla="+- f19 0 f18"/>
              <a:gd name="f23" fmla="*/ f22 1 3000"/>
              <a:gd name="f24" fmla="*/ f21 1 595"/>
              <a:gd name="f25" fmla="*/ f18 1 f23"/>
              <a:gd name="f26" fmla="*/ f19 1 f23"/>
              <a:gd name="f27" fmla="*/ f18 1 f24"/>
              <a:gd name="f28" fmla="*/ f20 1 f24"/>
              <a:gd name="f29" fmla="*/ f25 f16 1"/>
              <a:gd name="f30" fmla="*/ f26 f16 1"/>
              <a:gd name="f31" fmla="*/ f28 f17 1"/>
              <a:gd name="f32" fmla="*/ f27 f17 1"/>
            </a:gdLst>
            <a:ahLst/>
            <a:cxnLst>
              <a:cxn ang="3cd4">
                <a:pos x="hc" y="t"/>
              </a:cxn>
              <a:cxn ang="0">
                <a:pos x="r" y="vc"/>
              </a:cxn>
              <a:cxn ang="cd4">
                <a:pos x="hc" y="b"/>
              </a:cxn>
              <a:cxn ang="cd2">
                <a:pos x="l" y="vc"/>
              </a:cxn>
            </a:cxnLst>
            <a:rect l="f29" t="f32" r="f30" b="f31"/>
            <a:pathLst>
              <a:path w="3000" h="595">
                <a:moveTo>
                  <a:pt x="f2" y="f2"/>
                </a:moveTo>
                <a:cubicBezTo>
                  <a:pt x="f5" y="f6"/>
                  <a:pt x="f7" y="f8"/>
                  <a:pt x="f9" y="f10"/>
                </a:cubicBezTo>
                <a:cubicBezTo>
                  <a:pt x="f11" y="f4"/>
                  <a:pt x="f12" y="f13"/>
                  <a:pt x="f3" y="f14"/>
                </a:cubicBezTo>
                <a:lnTo>
                  <a:pt x="f3" y="f15"/>
                </a:lnTo>
                <a:lnTo>
                  <a:pt x="f2" y="f2"/>
                </a:lnTo>
                <a:close/>
              </a:path>
            </a:pathLst>
          </a:custGeom>
          <a:gradFill>
            <a:gsLst>
              <a:gs pos="0">
                <a:srgbClr val="00A0A8"/>
              </a:gs>
              <a:gs pos="100000">
                <a:srgbClr val="008ABF"/>
              </a:gs>
            </a:gsLst>
            <a:lin ang="5400000"/>
          </a:gradFill>
          <a:ln cap="flat">
            <a:noFill/>
            <a:prstDash val="solid"/>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rial" pitchFamily="18"/>
              <a:ea typeface="Microsoft YaHei" pitchFamily="2"/>
              <a:cs typeface="Arial" pitchFamily="2"/>
            </a:endParaRPr>
          </a:p>
        </p:txBody>
      </p:sp>
      <p:grpSp>
        <p:nvGrpSpPr>
          <p:cNvPr id="4" name="Group 1">
            <a:extLst>
              <a:ext uri="{FF2B5EF4-FFF2-40B4-BE49-F238E27FC236}">
                <a16:creationId xmlns:a16="http://schemas.microsoft.com/office/drawing/2014/main" id="{57FE255D-5F0E-5BDB-4DC1-29424789F1C5}"/>
              </a:ext>
            </a:extLst>
          </p:cNvPr>
          <p:cNvGrpSpPr/>
          <p:nvPr/>
        </p:nvGrpSpPr>
        <p:grpSpPr>
          <a:xfrm>
            <a:off x="-49908" y="640199"/>
            <a:ext cx="9185715" cy="648721"/>
            <a:chOff x="-49908" y="640199"/>
            <a:chExt cx="9185715" cy="648721"/>
          </a:xfrm>
        </p:grpSpPr>
        <p:sp>
          <p:nvSpPr>
            <p:cNvPr id="5" name="Freeform 11">
              <a:extLst>
                <a:ext uri="{FF2B5EF4-FFF2-40B4-BE49-F238E27FC236}">
                  <a16:creationId xmlns:a16="http://schemas.microsoft.com/office/drawing/2014/main" id="{A9F38A24-2D4E-BD00-6316-84BE180895DE}"/>
                </a:ext>
              </a:extLst>
            </p:cNvPr>
            <p:cNvSpPr/>
            <p:nvPr/>
          </p:nvSpPr>
          <p:spPr>
            <a:xfrm rot="164393">
              <a:off x="-49908" y="640199"/>
              <a:ext cx="9162717" cy="648721"/>
            </a:xfrm>
            <a:custGeom>
              <a:avLst/>
              <a:gdLst>
                <a:gd name="f0" fmla="val w"/>
                <a:gd name="f1" fmla="val h"/>
                <a:gd name="f2" fmla="val 0"/>
                <a:gd name="f3" fmla="val 5772"/>
                <a:gd name="f4" fmla="val 1055"/>
                <a:gd name="f5" fmla="val 966"/>
                <a:gd name="f6" fmla="val 282"/>
                <a:gd name="f7" fmla="val 738"/>
                <a:gd name="f8" fmla="val 923"/>
                <a:gd name="f9" fmla="val 275"/>
                <a:gd name="f10" fmla="val 1608"/>
                <a:gd name="f11" fmla="val 2293"/>
                <a:gd name="f12" fmla="val 289"/>
                <a:gd name="f13" fmla="val 3416"/>
                <a:gd name="f14" fmla="val 4110"/>
                <a:gd name="f15" fmla="val 1008"/>
                <a:gd name="f16" fmla="val 4804"/>
                <a:gd name="f17" fmla="val 961"/>
                <a:gd name="f18" fmla="val 5426"/>
                <a:gd name="f19" fmla="val 210"/>
                <a:gd name="f20" fmla="*/ f0 1 5772"/>
                <a:gd name="f21" fmla="*/ f1 1 1055"/>
                <a:gd name="f22" fmla="val f2"/>
                <a:gd name="f23" fmla="val f3"/>
                <a:gd name="f24" fmla="val f4"/>
                <a:gd name="f25" fmla="+- f24 0 f22"/>
                <a:gd name="f26" fmla="+- f23 0 f22"/>
                <a:gd name="f27" fmla="*/ f26 1 5772"/>
                <a:gd name="f28" fmla="*/ f25 1 1055"/>
                <a:gd name="f29" fmla="*/ f22 1 f27"/>
                <a:gd name="f30" fmla="*/ f23 1 f27"/>
                <a:gd name="f31" fmla="*/ f22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72" h="1055">
                  <a:moveTo>
                    <a:pt x="f2" y="f5"/>
                  </a:moveTo>
                  <a:cubicBezTo>
                    <a:pt x="f6" y="f7"/>
                    <a:pt x="f8" y="f9"/>
                    <a:pt x="f10" y="f6"/>
                  </a:cubicBezTo>
                  <a:cubicBezTo>
                    <a:pt x="f11" y="f12"/>
                    <a:pt x="f13" y="f4"/>
                    <a:pt x="f14" y="f15"/>
                  </a:cubicBezTo>
                  <a:cubicBezTo>
                    <a:pt x="f16" y="f17"/>
                    <a:pt x="f18" y="f19"/>
                    <a:pt x="f3" y="f2"/>
                  </a:cubicBezTo>
                </a:path>
              </a:pathLst>
            </a:custGeom>
            <a:noFill/>
            <a:ln w="10799" cap="flat">
              <a:solidFill>
                <a:srgbClr val="008ABF">
                  <a:alpha val="56000"/>
                </a:srgbClr>
              </a:solidFill>
              <a:prstDash val="solid"/>
              <a:round/>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rial" pitchFamily="18"/>
                <a:ea typeface="Microsoft YaHei" pitchFamily="2"/>
                <a:cs typeface="Arial" pitchFamily="2"/>
              </a:endParaRPr>
            </a:p>
          </p:txBody>
        </p:sp>
        <p:sp>
          <p:nvSpPr>
            <p:cNvPr id="6" name="Freeform 12">
              <a:extLst>
                <a:ext uri="{FF2B5EF4-FFF2-40B4-BE49-F238E27FC236}">
                  <a16:creationId xmlns:a16="http://schemas.microsoft.com/office/drawing/2014/main" id="{0B9ECB26-9077-6B24-AA21-5B64FF016DCB}"/>
                </a:ext>
              </a:extLst>
            </p:cNvPr>
            <p:cNvSpPr/>
            <p:nvPr/>
          </p:nvSpPr>
          <p:spPr>
            <a:xfrm rot="164393">
              <a:off x="-39511" y="714366"/>
              <a:ext cx="9175318" cy="529922"/>
            </a:xfrm>
            <a:custGeom>
              <a:avLst/>
              <a:gdLst>
                <a:gd name="f0" fmla="val w"/>
                <a:gd name="f1" fmla="val h"/>
                <a:gd name="f2" fmla="val 0"/>
                <a:gd name="f3" fmla="val 5766"/>
                <a:gd name="f4" fmla="val 854"/>
                <a:gd name="f5" fmla="val 732"/>
                <a:gd name="f6" fmla="val 273"/>
                <a:gd name="f7" fmla="val 647"/>
                <a:gd name="f8" fmla="val 951"/>
                <a:gd name="f9" fmla="val 214"/>
                <a:gd name="f10" fmla="val 1638"/>
                <a:gd name="f11" fmla="val 228"/>
                <a:gd name="f12" fmla="val 2325"/>
                <a:gd name="f13" fmla="val 242"/>
                <a:gd name="f14" fmla="val 3434"/>
                <a:gd name="f15" fmla="val 4122"/>
                <a:gd name="f16" fmla="val 816"/>
                <a:gd name="f17" fmla="val 4810"/>
                <a:gd name="f18" fmla="val 778"/>
                <a:gd name="f19" fmla="val 5424"/>
                <a:gd name="f20" fmla="val 170"/>
                <a:gd name="f21" fmla="*/ f0 1 5766"/>
                <a:gd name="f22" fmla="*/ f1 1 854"/>
                <a:gd name="f23" fmla="val f2"/>
                <a:gd name="f24" fmla="val f3"/>
                <a:gd name="f25" fmla="val f4"/>
                <a:gd name="f26" fmla="+- f25 0 f23"/>
                <a:gd name="f27" fmla="+- f24 0 f23"/>
                <a:gd name="f28" fmla="*/ f27 1 5766"/>
                <a:gd name="f29" fmla="*/ f26 1 854"/>
                <a:gd name="f30" fmla="*/ f23 1 f28"/>
                <a:gd name="f31" fmla="*/ f24 1 f28"/>
                <a:gd name="f32" fmla="*/ f23 1 f29"/>
                <a:gd name="f33" fmla="*/ f25 1 f29"/>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5766" h="854">
                  <a:moveTo>
                    <a:pt x="f2" y="f5"/>
                  </a:moveTo>
                  <a:cubicBezTo>
                    <a:pt x="f6" y="f7"/>
                    <a:pt x="f8" y="f9"/>
                    <a:pt x="f10" y="f11"/>
                  </a:cubicBezTo>
                  <a:cubicBezTo>
                    <a:pt x="f12" y="f13"/>
                    <a:pt x="f14" y="f4"/>
                    <a:pt x="f15" y="f16"/>
                  </a:cubicBezTo>
                  <a:cubicBezTo>
                    <a:pt x="f17" y="f18"/>
                    <a:pt x="f19" y="f20"/>
                    <a:pt x="f3" y="f2"/>
                  </a:cubicBezTo>
                </a:path>
              </a:pathLst>
            </a:custGeom>
            <a:noFill/>
            <a:ln w="9363" cap="flat">
              <a:solidFill>
                <a:srgbClr val="009DD9">
                  <a:alpha val="56000"/>
                </a:srgbClr>
              </a:solidFill>
              <a:prstDash val="solid"/>
              <a:round/>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rial" pitchFamily="18"/>
                <a:ea typeface="Microsoft YaHei" pitchFamily="2"/>
                <a:cs typeface="Arial" pitchFamily="2"/>
              </a:endParaRPr>
            </a:p>
          </p:txBody>
        </p:sp>
      </p:grpSp>
      <p:sp>
        <p:nvSpPr>
          <p:cNvPr id="7" name="Title 8">
            <a:extLst>
              <a:ext uri="{FF2B5EF4-FFF2-40B4-BE49-F238E27FC236}">
                <a16:creationId xmlns:a16="http://schemas.microsoft.com/office/drawing/2014/main" id="{2AD29125-AD18-9972-F922-1EB0F0DB9E86}"/>
              </a:ext>
            </a:extLst>
          </p:cNvPr>
          <p:cNvSpPr txBox="1">
            <a:spLocks noGrp="1"/>
          </p:cNvSpPr>
          <p:nvPr>
            <p:ph type="title"/>
          </p:nvPr>
        </p:nvSpPr>
        <p:spPr>
          <a:xfrm>
            <a:off x="533515" y="1371600"/>
            <a:ext cx="7851239" cy="1828443"/>
          </a:xfrm>
          <a:prstGeom prst="rect">
            <a:avLst/>
          </a:prstGeom>
          <a:noFill/>
          <a:ln>
            <a:noFill/>
          </a:ln>
        </p:spPr>
        <p:txBody>
          <a:bodyPr vert="horz" wrap="square" lIns="90004" tIns="0" rIns="18361" bIns="0" anchor="b" anchorCtr="0" compatLnSpc="1">
            <a:noAutofit/>
          </a:bodyPr>
          <a:lstStyle/>
          <a:p>
            <a:pPr lvl="0"/>
            <a:r>
              <a:rPr lang="fr-FR"/>
              <a:t>Cliquez pour éditer le format du texte-titreModifiez le style du titre</a:t>
            </a:r>
          </a:p>
        </p:txBody>
      </p:sp>
      <p:sp>
        <p:nvSpPr>
          <p:cNvPr id="8" name="Date Placeholder 29">
            <a:extLst>
              <a:ext uri="{FF2B5EF4-FFF2-40B4-BE49-F238E27FC236}">
                <a16:creationId xmlns:a16="http://schemas.microsoft.com/office/drawing/2014/main" id="{4A7DCDE8-4092-34E3-DF98-3E8A9B286518}"/>
              </a:ext>
            </a:extLst>
          </p:cNvPr>
          <p:cNvSpPr txBox="1">
            <a:spLocks noGrp="1"/>
          </p:cNvSpPr>
          <p:nvPr>
            <p:ph type="dt" sz="half" idx="2"/>
          </p:nvPr>
        </p:nvSpPr>
        <p:spPr>
          <a:xfrm>
            <a:off x="457200"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fr-FR" sz="1800" b="0" i="0" u="none" strike="noStrike" kern="1200" cap="none" spc="0" baseline="0">
                <a:solidFill>
                  <a:srgbClr val="000000"/>
                </a:solidFill>
                <a:uFillTx/>
                <a:latin typeface="Constantia" pitchFamily="18"/>
                <a:ea typeface="Lucida Sans Unicode" pitchFamily="2"/>
                <a:cs typeface="Tahoma" pitchFamily="2"/>
              </a:defRPr>
            </a:lvl1pPr>
          </a:lstStyle>
          <a:p>
            <a:pPr lvl="0"/>
            <a:fld id="{919839D5-26EE-4E07-AA3D-0C99CCFDD075}" type="datetime1">
              <a:rPr lang="fr-FR"/>
              <a:pPr lvl="0"/>
              <a:t>12/09/2023</a:t>
            </a:fld>
            <a:endParaRPr lang="fr-FR"/>
          </a:p>
        </p:txBody>
      </p:sp>
      <p:sp>
        <p:nvSpPr>
          <p:cNvPr id="9" name="Footer Placeholder 18">
            <a:extLst>
              <a:ext uri="{FF2B5EF4-FFF2-40B4-BE49-F238E27FC236}">
                <a16:creationId xmlns:a16="http://schemas.microsoft.com/office/drawing/2014/main" id="{D807B0DC-F9C1-71E7-8A8D-017C97F8D6F7}"/>
              </a:ext>
            </a:extLst>
          </p:cNvPr>
          <p:cNvSpPr txBox="1">
            <a:spLocks noGrp="1"/>
          </p:cNvSpPr>
          <p:nvPr>
            <p:ph type="ftr" sz="quarter" idx="3"/>
          </p:nvPr>
        </p:nvSpPr>
        <p:spPr>
          <a:xfrm>
            <a:off x="2666884" y="6356515"/>
            <a:ext cx="3352318"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0">
              <a:lnSpc>
                <a:spcPct val="100000"/>
              </a:lnSpc>
              <a:spcBef>
                <a:spcPts val="0"/>
              </a:spcBef>
              <a:spcAft>
                <a:spcPts val="0"/>
              </a:spcAft>
              <a:buNone/>
              <a:tabLst/>
              <a:defRPr lang="fr-FR" sz="2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fr-FR"/>
          </a:p>
        </p:txBody>
      </p:sp>
      <p:sp>
        <p:nvSpPr>
          <p:cNvPr id="10" name="Slide Number Placeholder 26">
            <a:extLst>
              <a:ext uri="{FF2B5EF4-FFF2-40B4-BE49-F238E27FC236}">
                <a16:creationId xmlns:a16="http://schemas.microsoft.com/office/drawing/2014/main" id="{963E4FA9-366A-3123-85AE-E43A8095AC98}"/>
              </a:ext>
            </a:extLst>
          </p:cNvPr>
          <p:cNvSpPr txBox="1">
            <a:spLocks noGrp="1"/>
          </p:cNvSpPr>
          <p:nvPr>
            <p:ph type="sldNum" sz="quarter" idx="4"/>
          </p:nvPr>
        </p:nvSpPr>
        <p:spPr>
          <a:xfrm>
            <a:off x="7924684" y="6356515"/>
            <a:ext cx="7617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fr-FR" sz="1800" b="0" i="0" u="none" strike="noStrike" kern="1200" cap="none" spc="0" baseline="0">
                <a:solidFill>
                  <a:srgbClr val="000000"/>
                </a:solidFill>
                <a:uFillTx/>
                <a:latin typeface="Constantia" pitchFamily="18"/>
                <a:ea typeface="Lucida Sans Unicode" pitchFamily="2"/>
                <a:cs typeface="Tahoma" pitchFamily="2"/>
              </a:defRPr>
            </a:lvl1pPr>
          </a:lstStyle>
          <a:p>
            <a:pPr lvl="0"/>
            <a:fld id="{B91D293E-736C-4B18-95A6-E32C664CC89A}" type="slidenum">
              <a:t>‹N°›</a:t>
            </a:fld>
            <a:endParaRPr lang="fr-FR"/>
          </a:p>
        </p:txBody>
      </p:sp>
      <p:sp>
        <p:nvSpPr>
          <p:cNvPr id="11" name="Espace réservé du texte 10">
            <a:extLst>
              <a:ext uri="{FF2B5EF4-FFF2-40B4-BE49-F238E27FC236}">
                <a16:creationId xmlns:a16="http://schemas.microsoft.com/office/drawing/2014/main" id="{E90C0C6B-CE60-EC09-F753-8CCAD84A5D9F}"/>
              </a:ext>
            </a:extLst>
          </p:cNvPr>
          <p:cNvSpPr txBox="1">
            <a:spLocks noGrp="1"/>
          </p:cNvSpPr>
          <p:nvPr>
            <p:ph type="body" idx="1"/>
          </p:nvPr>
        </p:nvSpPr>
        <p:spPr>
          <a:xfrm>
            <a:off x="457200" y="1604515"/>
            <a:ext cx="8229243" cy="4525923"/>
          </a:xfrm>
          <a:prstGeom prst="rect">
            <a:avLst/>
          </a:prstGeom>
          <a:noFill/>
          <a:ln>
            <a:noFill/>
          </a:ln>
        </p:spPr>
        <p:txBody>
          <a:bodyPr vert="horz" wrap="square" lIns="0" tIns="0" rIns="0" bIns="0" anchor="t" anchorCtr="0" compatLnSpc="1">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fr-FR" sz="5600" b="1" i="0" u="none" strike="noStrike" kern="1200" cap="none" spc="0" baseline="0">
          <a:solidFill>
            <a:srgbClr val="04617B"/>
          </a:solidFill>
          <a:uFillTx/>
          <a:latin typeface="Calibri" pitchFamily="18"/>
          <a:ea typeface="Microsoft YaHei" pitchFamily="2"/>
          <a:cs typeface="Arial" pitchFamily="2"/>
        </a:defRPr>
      </a:lvl1pPr>
    </p:titleStyle>
    <p:bodyStyle>
      <a:lvl1pPr marL="0" marR="0" lvl="0" indent="0" algn="l" defTabSz="914400" rtl="0" fontAlgn="auto" hangingPunct="1">
        <a:lnSpc>
          <a:spcPct val="100000"/>
        </a:lnSpc>
        <a:spcBef>
          <a:spcPts val="0"/>
        </a:spcBef>
        <a:spcAft>
          <a:spcPts val="1415"/>
        </a:spcAft>
        <a:buNone/>
        <a:tabLst/>
        <a:defRPr lang="fr-FR" sz="2600" b="0" i="0" u="none" strike="noStrike" kern="1200" cap="none" spc="0" baseline="0">
          <a:solidFill>
            <a:srgbClr val="000000"/>
          </a:solidFill>
          <a:uFillTx/>
          <a:latin typeface="Constantia" pitchFamily="18"/>
          <a:ea typeface="Microsoft YaHei" pitchFamily="2"/>
          <a:cs typeface="Ari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4222597B-DCBB-7C13-703A-42AD8BC435C4}"/>
              </a:ext>
            </a:extLst>
          </p:cNvPr>
          <p:cNvSpPr/>
          <p:nvPr/>
        </p:nvSpPr>
        <p:spPr>
          <a:xfrm>
            <a:off x="-9363" y="-7196"/>
            <a:ext cx="9162717" cy="1041117"/>
          </a:xfrm>
          <a:custGeom>
            <a:avLst/>
            <a:gdLst>
              <a:gd name="f0" fmla="val w"/>
              <a:gd name="f1" fmla="val h"/>
              <a:gd name="f2" fmla="val 0"/>
              <a:gd name="f3" fmla="val 5772"/>
              <a:gd name="f4" fmla="val 656"/>
              <a:gd name="f5" fmla="val 6"/>
              <a:gd name="f6" fmla="val 2"/>
              <a:gd name="f7" fmla="val 2542"/>
              <a:gd name="f8" fmla="val 2746"/>
              <a:gd name="f9" fmla="val 101"/>
              <a:gd name="f10" fmla="val 3828"/>
              <a:gd name="f11" fmla="val 367"/>
              <a:gd name="f12" fmla="val 4374"/>
              <a:gd name="f13" fmla="val 4920"/>
              <a:gd name="f14" fmla="val 5526"/>
              <a:gd name="f15" fmla="val 152"/>
              <a:gd name="f16" fmla="val 5766"/>
              <a:gd name="f17" fmla="val 55"/>
              <a:gd name="f18" fmla="val 213"/>
              <a:gd name="f19" fmla="val 5670"/>
              <a:gd name="f20" fmla="val 257"/>
              <a:gd name="f21" fmla="val 5016"/>
              <a:gd name="f22" fmla="val 441"/>
              <a:gd name="f23" fmla="val 4302"/>
              <a:gd name="f24" fmla="val 439"/>
              <a:gd name="f25" fmla="val 3588"/>
              <a:gd name="f26" fmla="val 437"/>
              <a:gd name="f27" fmla="val 2205"/>
              <a:gd name="f28" fmla="val 165"/>
              <a:gd name="f29" fmla="val 1488"/>
              <a:gd name="f30" fmla="val 201"/>
              <a:gd name="f31" fmla="val 750"/>
              <a:gd name="f32" fmla="val 209"/>
              <a:gd name="f33" fmla="val 270"/>
              <a:gd name="f34" fmla="val 482"/>
              <a:gd name="f35" fmla="*/ f0 1 5772"/>
              <a:gd name="f36" fmla="*/ f1 1 656"/>
              <a:gd name="f37" fmla="val f2"/>
              <a:gd name="f38" fmla="val f3"/>
              <a:gd name="f39" fmla="val f4"/>
              <a:gd name="f40" fmla="+- f39 0 f37"/>
              <a:gd name="f41" fmla="+- f38 0 f37"/>
              <a:gd name="f42" fmla="*/ f41 1 5772"/>
              <a:gd name="f43" fmla="*/ f40 1 656"/>
              <a:gd name="f44" fmla="*/ f37 1 f42"/>
              <a:gd name="f45" fmla="*/ f38 1 f42"/>
              <a:gd name="f46" fmla="*/ f37 1 f43"/>
              <a:gd name="f47" fmla="*/ f39 1 f43"/>
              <a:gd name="f48" fmla="*/ f44 f35 1"/>
              <a:gd name="f49" fmla="*/ f45 f35 1"/>
              <a:gd name="f50" fmla="*/ f47 f36 1"/>
              <a:gd name="f51" fmla="*/ f46 f36 1"/>
            </a:gdLst>
            <a:ahLst/>
            <a:cxnLst>
              <a:cxn ang="3cd4">
                <a:pos x="hc" y="t"/>
              </a:cxn>
              <a:cxn ang="0">
                <a:pos x="r" y="vc"/>
              </a:cxn>
              <a:cxn ang="cd4">
                <a:pos x="hc" y="b"/>
              </a:cxn>
              <a:cxn ang="cd2">
                <a:pos x="l" y="vc"/>
              </a:cxn>
            </a:cxnLst>
            <a:rect l="f48" t="f51" r="f49" b="f50"/>
            <a:pathLst>
              <a:path w="5772" h="656">
                <a:moveTo>
                  <a:pt x="f5" y="f6"/>
                </a:moveTo>
                <a:lnTo>
                  <a:pt x="f7" y="f2"/>
                </a:lnTo>
                <a:cubicBezTo>
                  <a:pt x="f8" y="f9"/>
                  <a:pt x="f10" y="f11"/>
                  <a:pt x="f12" y="f11"/>
                </a:cubicBezTo>
                <a:cubicBezTo>
                  <a:pt x="f13" y="f11"/>
                  <a:pt x="f14" y="f15"/>
                  <a:pt x="f16" y="f17"/>
                </a:cubicBezTo>
                <a:lnTo>
                  <a:pt x="f3" y="f18"/>
                </a:lnTo>
                <a:cubicBezTo>
                  <a:pt x="f19" y="f20"/>
                  <a:pt x="f21" y="f22"/>
                  <a:pt x="f23" y="f24"/>
                </a:cubicBezTo>
                <a:cubicBezTo>
                  <a:pt x="f25" y="f26"/>
                  <a:pt x="f27" y="f28"/>
                  <a:pt x="f29" y="f30"/>
                </a:cubicBezTo>
                <a:cubicBezTo>
                  <a:pt x="f31" y="f32"/>
                  <a:pt x="f33" y="f34"/>
                  <a:pt x="f2" y="f4"/>
                </a:cubicBezTo>
                <a:lnTo>
                  <a:pt x="f5" y="f6"/>
                </a:lnTo>
                <a:close/>
              </a:path>
            </a:pathLst>
          </a:custGeom>
          <a:gradFill>
            <a:gsLst>
              <a:gs pos="0">
                <a:srgbClr val="0074A0"/>
              </a:gs>
              <a:gs pos="100000">
                <a:srgbClr val="00C4CD"/>
              </a:gs>
            </a:gsLst>
            <a:lin ang="5400000"/>
          </a:gradFill>
          <a:ln cap="flat">
            <a:noFill/>
            <a:prstDash val="solid"/>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rial" pitchFamily="18"/>
              <a:ea typeface="Microsoft YaHei" pitchFamily="2"/>
              <a:cs typeface="Arial" pitchFamily="2"/>
            </a:endParaRPr>
          </a:p>
        </p:txBody>
      </p:sp>
      <p:sp>
        <p:nvSpPr>
          <p:cNvPr id="3" name="Freeform 7">
            <a:extLst>
              <a:ext uri="{FF2B5EF4-FFF2-40B4-BE49-F238E27FC236}">
                <a16:creationId xmlns:a16="http://schemas.microsoft.com/office/drawing/2014/main" id="{B2CC25AA-CA2D-503C-58C3-2DB110A1D516}"/>
              </a:ext>
            </a:extLst>
          </p:cNvPr>
          <p:cNvSpPr/>
          <p:nvPr/>
        </p:nvSpPr>
        <p:spPr>
          <a:xfrm>
            <a:off x="4381557" y="-7196"/>
            <a:ext cx="4762076" cy="637922"/>
          </a:xfrm>
          <a:custGeom>
            <a:avLst/>
            <a:gdLst>
              <a:gd name="f0" fmla="val w"/>
              <a:gd name="f1" fmla="val h"/>
              <a:gd name="f2" fmla="val 0"/>
              <a:gd name="f3" fmla="val 3000"/>
              <a:gd name="f4" fmla="val 595"/>
              <a:gd name="f5" fmla="val 174"/>
              <a:gd name="f6" fmla="val 102"/>
              <a:gd name="f7" fmla="val 1168"/>
              <a:gd name="f8" fmla="val 533"/>
              <a:gd name="f9" fmla="val 1668"/>
              <a:gd name="f10" fmla="val 564"/>
              <a:gd name="f11" fmla="val 2168"/>
              <a:gd name="f12" fmla="val 2778"/>
              <a:gd name="f13" fmla="val 279"/>
              <a:gd name="f14" fmla="val 186"/>
              <a:gd name="f15" fmla="val 6"/>
              <a:gd name="f16" fmla="*/ f0 1 3000"/>
              <a:gd name="f17" fmla="*/ f1 1 595"/>
              <a:gd name="f18" fmla="val f2"/>
              <a:gd name="f19" fmla="val f3"/>
              <a:gd name="f20" fmla="val f4"/>
              <a:gd name="f21" fmla="+- f20 0 f18"/>
              <a:gd name="f22" fmla="+- f19 0 f18"/>
              <a:gd name="f23" fmla="*/ f22 1 3000"/>
              <a:gd name="f24" fmla="*/ f21 1 595"/>
              <a:gd name="f25" fmla="*/ f18 1 f23"/>
              <a:gd name="f26" fmla="*/ f19 1 f23"/>
              <a:gd name="f27" fmla="*/ f18 1 f24"/>
              <a:gd name="f28" fmla="*/ f20 1 f24"/>
              <a:gd name="f29" fmla="*/ f25 f16 1"/>
              <a:gd name="f30" fmla="*/ f26 f16 1"/>
              <a:gd name="f31" fmla="*/ f28 f17 1"/>
              <a:gd name="f32" fmla="*/ f27 f17 1"/>
            </a:gdLst>
            <a:ahLst/>
            <a:cxnLst>
              <a:cxn ang="3cd4">
                <a:pos x="hc" y="t"/>
              </a:cxn>
              <a:cxn ang="0">
                <a:pos x="r" y="vc"/>
              </a:cxn>
              <a:cxn ang="cd4">
                <a:pos x="hc" y="b"/>
              </a:cxn>
              <a:cxn ang="cd2">
                <a:pos x="l" y="vc"/>
              </a:cxn>
            </a:cxnLst>
            <a:rect l="f29" t="f32" r="f30" b="f31"/>
            <a:pathLst>
              <a:path w="3000" h="595">
                <a:moveTo>
                  <a:pt x="f2" y="f2"/>
                </a:moveTo>
                <a:cubicBezTo>
                  <a:pt x="f5" y="f6"/>
                  <a:pt x="f7" y="f8"/>
                  <a:pt x="f9" y="f10"/>
                </a:cubicBezTo>
                <a:cubicBezTo>
                  <a:pt x="f11" y="f4"/>
                  <a:pt x="f12" y="f13"/>
                  <a:pt x="f3" y="f14"/>
                </a:cubicBezTo>
                <a:lnTo>
                  <a:pt x="f3" y="f15"/>
                </a:lnTo>
                <a:lnTo>
                  <a:pt x="f2" y="f2"/>
                </a:lnTo>
                <a:close/>
              </a:path>
            </a:pathLst>
          </a:custGeom>
          <a:gradFill>
            <a:gsLst>
              <a:gs pos="0">
                <a:srgbClr val="00A0A8"/>
              </a:gs>
              <a:gs pos="100000">
                <a:srgbClr val="008ABF"/>
              </a:gs>
            </a:gsLst>
            <a:lin ang="5400000"/>
          </a:gradFill>
          <a:ln cap="flat">
            <a:noFill/>
            <a:prstDash val="solid"/>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rial" pitchFamily="18"/>
              <a:ea typeface="Microsoft YaHei" pitchFamily="2"/>
              <a:cs typeface="Arial" pitchFamily="2"/>
            </a:endParaRPr>
          </a:p>
        </p:txBody>
      </p:sp>
      <p:grpSp>
        <p:nvGrpSpPr>
          <p:cNvPr id="4" name="Group 1">
            <a:extLst>
              <a:ext uri="{FF2B5EF4-FFF2-40B4-BE49-F238E27FC236}">
                <a16:creationId xmlns:a16="http://schemas.microsoft.com/office/drawing/2014/main" id="{DA951725-CF52-B24A-5DD2-9D674796DDB3}"/>
              </a:ext>
            </a:extLst>
          </p:cNvPr>
          <p:cNvGrpSpPr/>
          <p:nvPr/>
        </p:nvGrpSpPr>
        <p:grpSpPr>
          <a:xfrm>
            <a:off x="-49908" y="640199"/>
            <a:ext cx="9185715" cy="648721"/>
            <a:chOff x="-49908" y="640199"/>
            <a:chExt cx="9185715" cy="648721"/>
          </a:xfrm>
        </p:grpSpPr>
        <p:sp>
          <p:nvSpPr>
            <p:cNvPr id="5" name="Freeform 11">
              <a:extLst>
                <a:ext uri="{FF2B5EF4-FFF2-40B4-BE49-F238E27FC236}">
                  <a16:creationId xmlns:a16="http://schemas.microsoft.com/office/drawing/2014/main" id="{E34EB723-4ED9-DB57-8075-6DE87C012A18}"/>
                </a:ext>
              </a:extLst>
            </p:cNvPr>
            <p:cNvSpPr/>
            <p:nvPr/>
          </p:nvSpPr>
          <p:spPr>
            <a:xfrm rot="164393">
              <a:off x="-49908" y="640199"/>
              <a:ext cx="9162717" cy="648721"/>
            </a:xfrm>
            <a:custGeom>
              <a:avLst/>
              <a:gdLst>
                <a:gd name="f0" fmla="val w"/>
                <a:gd name="f1" fmla="val h"/>
                <a:gd name="f2" fmla="val 0"/>
                <a:gd name="f3" fmla="val 5772"/>
                <a:gd name="f4" fmla="val 1055"/>
                <a:gd name="f5" fmla="val 966"/>
                <a:gd name="f6" fmla="val 282"/>
                <a:gd name="f7" fmla="val 738"/>
                <a:gd name="f8" fmla="val 923"/>
                <a:gd name="f9" fmla="val 275"/>
                <a:gd name="f10" fmla="val 1608"/>
                <a:gd name="f11" fmla="val 2293"/>
                <a:gd name="f12" fmla="val 289"/>
                <a:gd name="f13" fmla="val 3416"/>
                <a:gd name="f14" fmla="val 4110"/>
                <a:gd name="f15" fmla="val 1008"/>
                <a:gd name="f16" fmla="val 4804"/>
                <a:gd name="f17" fmla="val 961"/>
                <a:gd name="f18" fmla="val 5426"/>
                <a:gd name="f19" fmla="val 210"/>
                <a:gd name="f20" fmla="*/ f0 1 5772"/>
                <a:gd name="f21" fmla="*/ f1 1 1055"/>
                <a:gd name="f22" fmla="val f2"/>
                <a:gd name="f23" fmla="val f3"/>
                <a:gd name="f24" fmla="val f4"/>
                <a:gd name="f25" fmla="+- f24 0 f22"/>
                <a:gd name="f26" fmla="+- f23 0 f22"/>
                <a:gd name="f27" fmla="*/ f26 1 5772"/>
                <a:gd name="f28" fmla="*/ f25 1 1055"/>
                <a:gd name="f29" fmla="*/ f22 1 f27"/>
                <a:gd name="f30" fmla="*/ f23 1 f27"/>
                <a:gd name="f31" fmla="*/ f22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72" h="1055">
                  <a:moveTo>
                    <a:pt x="f2" y="f5"/>
                  </a:moveTo>
                  <a:cubicBezTo>
                    <a:pt x="f6" y="f7"/>
                    <a:pt x="f8" y="f9"/>
                    <a:pt x="f10" y="f6"/>
                  </a:cubicBezTo>
                  <a:cubicBezTo>
                    <a:pt x="f11" y="f12"/>
                    <a:pt x="f13" y="f4"/>
                    <a:pt x="f14" y="f15"/>
                  </a:cubicBezTo>
                  <a:cubicBezTo>
                    <a:pt x="f16" y="f17"/>
                    <a:pt x="f18" y="f19"/>
                    <a:pt x="f3" y="f2"/>
                  </a:cubicBezTo>
                </a:path>
              </a:pathLst>
            </a:custGeom>
            <a:noFill/>
            <a:ln w="10799" cap="flat">
              <a:solidFill>
                <a:srgbClr val="008ABF">
                  <a:alpha val="56000"/>
                </a:srgbClr>
              </a:solidFill>
              <a:prstDash val="solid"/>
              <a:round/>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rial" pitchFamily="18"/>
                <a:ea typeface="Microsoft YaHei" pitchFamily="2"/>
                <a:cs typeface="Arial" pitchFamily="2"/>
              </a:endParaRPr>
            </a:p>
          </p:txBody>
        </p:sp>
        <p:sp>
          <p:nvSpPr>
            <p:cNvPr id="6" name="Freeform 12">
              <a:extLst>
                <a:ext uri="{FF2B5EF4-FFF2-40B4-BE49-F238E27FC236}">
                  <a16:creationId xmlns:a16="http://schemas.microsoft.com/office/drawing/2014/main" id="{9746FC09-1A01-860E-14BF-A4C5FB374B4B}"/>
                </a:ext>
              </a:extLst>
            </p:cNvPr>
            <p:cNvSpPr/>
            <p:nvPr/>
          </p:nvSpPr>
          <p:spPr>
            <a:xfrm rot="164393">
              <a:off x="-39511" y="714366"/>
              <a:ext cx="9175318" cy="529922"/>
            </a:xfrm>
            <a:custGeom>
              <a:avLst/>
              <a:gdLst>
                <a:gd name="f0" fmla="val w"/>
                <a:gd name="f1" fmla="val h"/>
                <a:gd name="f2" fmla="val 0"/>
                <a:gd name="f3" fmla="val 5766"/>
                <a:gd name="f4" fmla="val 854"/>
                <a:gd name="f5" fmla="val 732"/>
                <a:gd name="f6" fmla="val 273"/>
                <a:gd name="f7" fmla="val 647"/>
                <a:gd name="f8" fmla="val 951"/>
                <a:gd name="f9" fmla="val 214"/>
                <a:gd name="f10" fmla="val 1638"/>
                <a:gd name="f11" fmla="val 228"/>
                <a:gd name="f12" fmla="val 2325"/>
                <a:gd name="f13" fmla="val 242"/>
                <a:gd name="f14" fmla="val 3434"/>
                <a:gd name="f15" fmla="val 4122"/>
                <a:gd name="f16" fmla="val 816"/>
                <a:gd name="f17" fmla="val 4810"/>
                <a:gd name="f18" fmla="val 778"/>
                <a:gd name="f19" fmla="val 5424"/>
                <a:gd name="f20" fmla="val 170"/>
                <a:gd name="f21" fmla="*/ f0 1 5766"/>
                <a:gd name="f22" fmla="*/ f1 1 854"/>
                <a:gd name="f23" fmla="val f2"/>
                <a:gd name="f24" fmla="val f3"/>
                <a:gd name="f25" fmla="val f4"/>
                <a:gd name="f26" fmla="+- f25 0 f23"/>
                <a:gd name="f27" fmla="+- f24 0 f23"/>
                <a:gd name="f28" fmla="*/ f27 1 5766"/>
                <a:gd name="f29" fmla="*/ f26 1 854"/>
                <a:gd name="f30" fmla="*/ f23 1 f28"/>
                <a:gd name="f31" fmla="*/ f24 1 f28"/>
                <a:gd name="f32" fmla="*/ f23 1 f29"/>
                <a:gd name="f33" fmla="*/ f25 1 f29"/>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5766" h="854">
                  <a:moveTo>
                    <a:pt x="f2" y="f5"/>
                  </a:moveTo>
                  <a:cubicBezTo>
                    <a:pt x="f6" y="f7"/>
                    <a:pt x="f8" y="f9"/>
                    <a:pt x="f10" y="f11"/>
                  </a:cubicBezTo>
                  <a:cubicBezTo>
                    <a:pt x="f12" y="f13"/>
                    <a:pt x="f14" y="f4"/>
                    <a:pt x="f15" y="f16"/>
                  </a:cubicBezTo>
                  <a:cubicBezTo>
                    <a:pt x="f17" y="f18"/>
                    <a:pt x="f19" y="f20"/>
                    <a:pt x="f3" y="f2"/>
                  </a:cubicBezTo>
                </a:path>
              </a:pathLst>
            </a:custGeom>
            <a:noFill/>
            <a:ln w="9363" cap="flat">
              <a:solidFill>
                <a:srgbClr val="009DD9">
                  <a:alpha val="56000"/>
                </a:srgbClr>
              </a:solidFill>
              <a:prstDash val="solid"/>
              <a:round/>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rial" pitchFamily="18"/>
                <a:ea typeface="Microsoft YaHei" pitchFamily="2"/>
                <a:cs typeface="Arial" pitchFamily="2"/>
              </a:endParaRPr>
            </a:p>
          </p:txBody>
        </p:sp>
      </p:grpSp>
      <p:sp>
        <p:nvSpPr>
          <p:cNvPr id="7" name="Title 1">
            <a:extLst>
              <a:ext uri="{FF2B5EF4-FFF2-40B4-BE49-F238E27FC236}">
                <a16:creationId xmlns:a16="http://schemas.microsoft.com/office/drawing/2014/main" id="{7810BB08-1191-C08D-D9CD-1DD4522A0E9F}"/>
              </a:ext>
            </a:extLst>
          </p:cNvPr>
          <p:cNvSpPr txBox="1">
            <a:spLocks noGrp="1"/>
          </p:cNvSpPr>
          <p:nvPr>
            <p:ph type="title"/>
          </p:nvPr>
        </p:nvSpPr>
        <p:spPr>
          <a:xfrm>
            <a:off x="457200" y="704161"/>
            <a:ext cx="8229243" cy="1142643"/>
          </a:xfrm>
          <a:prstGeom prst="rect">
            <a:avLst/>
          </a:prstGeom>
          <a:noFill/>
          <a:ln>
            <a:noFill/>
          </a:ln>
        </p:spPr>
        <p:txBody>
          <a:bodyPr vert="horz" wrap="square" lIns="90004" tIns="44997" rIns="90004" bIns="44997" anchor="t" anchorCtr="0" compatLnSpc="1">
            <a:noAutofit/>
          </a:bodyPr>
          <a:lstStyle/>
          <a:p>
            <a:pPr lvl="0"/>
            <a:r>
              <a:rPr lang="fr-FR"/>
              <a:t>Cliquez pour éditer le format du texte-titreModifiez le style du titre</a:t>
            </a:r>
          </a:p>
        </p:txBody>
      </p:sp>
      <p:sp>
        <p:nvSpPr>
          <p:cNvPr id="8" name="Content Placeholder 2">
            <a:extLst>
              <a:ext uri="{FF2B5EF4-FFF2-40B4-BE49-F238E27FC236}">
                <a16:creationId xmlns:a16="http://schemas.microsoft.com/office/drawing/2014/main" id="{DCA492FB-FB00-05AF-24F5-55A73A6BEA1C}"/>
              </a:ext>
            </a:extLst>
          </p:cNvPr>
          <p:cNvSpPr txBox="1">
            <a:spLocks noGrp="1"/>
          </p:cNvSpPr>
          <p:nvPr>
            <p:ph type="body" idx="1"/>
          </p:nvPr>
        </p:nvSpPr>
        <p:spPr>
          <a:xfrm>
            <a:off x="457200" y="1935364"/>
            <a:ext cx="8229243" cy="4388763"/>
          </a:xfrm>
          <a:prstGeom prst="rect">
            <a:avLst/>
          </a:prstGeom>
          <a:noFill/>
          <a:ln>
            <a:noFill/>
          </a:ln>
        </p:spPr>
        <p:txBody>
          <a:bodyPr vert="horz" wrap="square" lIns="90004" tIns="44997" rIns="90004" bIns="44997" anchor="t" anchorCtr="0" compatLnSpc="1">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0"/>
            <a:r>
              <a:rPr lang="fr-FR"/>
              <a:t>Neuvième niveau de planModifiez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Date Placeholder 3">
            <a:extLst>
              <a:ext uri="{FF2B5EF4-FFF2-40B4-BE49-F238E27FC236}">
                <a16:creationId xmlns:a16="http://schemas.microsoft.com/office/drawing/2014/main" id="{5748D530-66CD-1DCF-F81F-EC108A7EDE0D}"/>
              </a:ext>
            </a:extLst>
          </p:cNvPr>
          <p:cNvSpPr txBox="1">
            <a:spLocks noGrp="1"/>
          </p:cNvSpPr>
          <p:nvPr>
            <p:ph type="dt" sz="half" idx="2"/>
          </p:nvPr>
        </p:nvSpPr>
        <p:spPr>
          <a:xfrm>
            <a:off x="457200"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fr-FR" sz="1800" b="0" i="0" u="none" strike="noStrike" kern="1200" cap="none" spc="0" baseline="0">
                <a:solidFill>
                  <a:srgbClr val="000000"/>
                </a:solidFill>
                <a:uFillTx/>
                <a:latin typeface="Constantia" pitchFamily="18"/>
                <a:ea typeface="Lucida Sans Unicode" pitchFamily="2"/>
                <a:cs typeface="Tahoma" pitchFamily="2"/>
              </a:defRPr>
            </a:lvl1pPr>
          </a:lstStyle>
          <a:p>
            <a:pPr lvl="0"/>
            <a:fld id="{97B9B33A-CB0A-44CC-8D3C-129E8D28480A}" type="datetime1">
              <a:rPr lang="fr-FR"/>
              <a:pPr lvl="0"/>
              <a:t>12/09/2023</a:t>
            </a:fld>
            <a:endParaRPr lang="fr-FR"/>
          </a:p>
        </p:txBody>
      </p:sp>
      <p:sp>
        <p:nvSpPr>
          <p:cNvPr id="10" name="Footer Placeholder 4">
            <a:extLst>
              <a:ext uri="{FF2B5EF4-FFF2-40B4-BE49-F238E27FC236}">
                <a16:creationId xmlns:a16="http://schemas.microsoft.com/office/drawing/2014/main" id="{2DCC5BF8-BDEB-4B22-DE6C-E425A3343FCA}"/>
              </a:ext>
            </a:extLst>
          </p:cNvPr>
          <p:cNvSpPr txBox="1">
            <a:spLocks noGrp="1"/>
          </p:cNvSpPr>
          <p:nvPr>
            <p:ph type="ftr" sz="quarter" idx="3"/>
          </p:nvPr>
        </p:nvSpPr>
        <p:spPr>
          <a:xfrm>
            <a:off x="2666884" y="6356515"/>
            <a:ext cx="3352318"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0">
              <a:lnSpc>
                <a:spcPct val="100000"/>
              </a:lnSpc>
              <a:spcBef>
                <a:spcPts val="0"/>
              </a:spcBef>
              <a:spcAft>
                <a:spcPts val="0"/>
              </a:spcAft>
              <a:buNone/>
              <a:tabLst/>
              <a:defRPr lang="fr-FR" sz="2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fr-FR"/>
          </a:p>
        </p:txBody>
      </p:sp>
      <p:sp>
        <p:nvSpPr>
          <p:cNvPr id="11" name="Slide Number Placeholder 5">
            <a:extLst>
              <a:ext uri="{FF2B5EF4-FFF2-40B4-BE49-F238E27FC236}">
                <a16:creationId xmlns:a16="http://schemas.microsoft.com/office/drawing/2014/main" id="{FDC16EAA-583A-4FD9-746A-C6F312D89DA8}"/>
              </a:ext>
            </a:extLst>
          </p:cNvPr>
          <p:cNvSpPr txBox="1">
            <a:spLocks noGrp="1"/>
          </p:cNvSpPr>
          <p:nvPr>
            <p:ph type="sldNum" sz="quarter" idx="4"/>
          </p:nvPr>
        </p:nvSpPr>
        <p:spPr>
          <a:xfrm>
            <a:off x="7924684" y="6356515"/>
            <a:ext cx="7617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fr-FR" sz="1800" b="0" i="0" u="none" strike="noStrike" kern="1200" cap="none" spc="0" baseline="0">
                <a:solidFill>
                  <a:srgbClr val="000000"/>
                </a:solidFill>
                <a:uFillTx/>
                <a:latin typeface="Constantia" pitchFamily="18"/>
                <a:ea typeface="Lucida Sans Unicode" pitchFamily="2"/>
                <a:cs typeface="Tahoma" pitchFamily="2"/>
              </a:defRPr>
            </a:lvl1pPr>
          </a:lstStyle>
          <a:p>
            <a:pPr lvl="0"/>
            <a:fld id="{42AD16BE-EC53-48C4-BC61-4725DAD70102}" type="slidenum">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100000"/>
        </a:lnSpc>
        <a:spcBef>
          <a:spcPts val="0"/>
        </a:spcBef>
        <a:spcAft>
          <a:spcPts val="0"/>
        </a:spcAft>
        <a:buNone/>
        <a:tabLst/>
        <a:defRPr lang="fr-FR" sz="5000" b="0" i="0" u="none" strike="noStrike" kern="1200" cap="none" spc="0" baseline="0">
          <a:solidFill>
            <a:srgbClr val="04617B"/>
          </a:solidFill>
          <a:uFillTx/>
          <a:latin typeface="Calibri" pitchFamily="18"/>
          <a:ea typeface="Microsoft YaHei" pitchFamily="2"/>
          <a:cs typeface="Arial" pitchFamily="2"/>
        </a:defRPr>
      </a:lvl1pPr>
    </p:titleStyle>
    <p:bodyStyle>
      <a:lvl1pPr marL="0" marR="0" lvl="0" indent="0" algn="l" defTabSz="914400" rtl="0" fontAlgn="auto" hangingPunct="1">
        <a:lnSpc>
          <a:spcPct val="100000"/>
        </a:lnSpc>
        <a:spcBef>
          <a:spcPts val="0"/>
        </a:spcBef>
        <a:spcAft>
          <a:spcPts val="1415"/>
        </a:spcAft>
        <a:buSzPct val="45000"/>
        <a:buFont typeface="StarSymbol"/>
        <a:buChar char="●"/>
        <a:tabLst/>
        <a:defRPr lang="fr-FR" sz="2600" b="0" i="0" u="none" strike="noStrike" kern="1200" cap="none" spc="0" baseline="0">
          <a:solidFill>
            <a:srgbClr val="000000"/>
          </a:solidFill>
          <a:uFillTx/>
          <a:latin typeface="Constantia" pitchFamily="18"/>
          <a:ea typeface="Microsoft YaHei" pitchFamily="2"/>
          <a:cs typeface="Arial" pitchFamily="2"/>
        </a:defRPr>
      </a:lvl1pPr>
      <a:lvl2pPr marL="0" marR="0" lvl="1" indent="0" algn="l" defTabSz="914400" rtl="0" fontAlgn="auto" hangingPunct="1">
        <a:lnSpc>
          <a:spcPct val="100000"/>
        </a:lnSpc>
        <a:spcBef>
          <a:spcPts val="0"/>
        </a:spcBef>
        <a:spcAft>
          <a:spcPts val="1415"/>
        </a:spcAft>
        <a:buSzPct val="75000"/>
        <a:buFont typeface="StarSymbol"/>
        <a:buChar char="–"/>
        <a:tabLst/>
        <a:defRPr lang="fr-FR" sz="2600" b="0" i="0" u="none" strike="noStrike" kern="1200" cap="none" spc="0" baseline="0">
          <a:solidFill>
            <a:srgbClr val="000000"/>
          </a:solidFill>
          <a:uFillTx/>
          <a:latin typeface="Constantia" pitchFamily="18"/>
          <a:ea typeface="Microsoft YaHei" pitchFamily="2"/>
          <a:cs typeface="Arial" pitchFamily="2"/>
        </a:defRPr>
      </a:lvl2pPr>
      <a:lvl3pPr marL="0" marR="0" lvl="2" indent="0" algn="l" defTabSz="914400" rtl="0" fontAlgn="auto" hangingPunct="1">
        <a:lnSpc>
          <a:spcPct val="100000"/>
        </a:lnSpc>
        <a:spcBef>
          <a:spcPts val="0"/>
        </a:spcBef>
        <a:spcAft>
          <a:spcPts val="1415"/>
        </a:spcAft>
        <a:buSzPct val="45000"/>
        <a:buFont typeface="StarSymbol"/>
        <a:buChar char="●"/>
        <a:tabLst/>
        <a:defRPr lang="fr-FR" sz="2600" b="0" i="0" u="none" strike="noStrike" kern="1200" cap="none" spc="0" baseline="0">
          <a:solidFill>
            <a:srgbClr val="000000"/>
          </a:solidFill>
          <a:uFillTx/>
          <a:latin typeface="Constantia" pitchFamily="18"/>
          <a:ea typeface="Microsoft YaHei" pitchFamily="2"/>
          <a:cs typeface="Arial" pitchFamily="2"/>
        </a:defRPr>
      </a:lvl3pPr>
      <a:lvl4pPr marL="0" marR="0" lvl="3" indent="0" algn="l" defTabSz="914400" rtl="0" fontAlgn="auto" hangingPunct="1">
        <a:lnSpc>
          <a:spcPct val="100000"/>
        </a:lnSpc>
        <a:spcBef>
          <a:spcPts val="0"/>
        </a:spcBef>
        <a:spcAft>
          <a:spcPts val="1415"/>
        </a:spcAft>
        <a:buSzPct val="75000"/>
        <a:buFont typeface="StarSymbol"/>
        <a:buChar char="–"/>
        <a:tabLst/>
        <a:defRPr lang="fr-FR" sz="2600" b="0" i="0" u="none" strike="noStrike" kern="1200" cap="none" spc="0" baseline="0">
          <a:solidFill>
            <a:srgbClr val="000000"/>
          </a:solidFill>
          <a:uFillTx/>
          <a:latin typeface="Constantia" pitchFamily="18"/>
          <a:ea typeface="Microsoft YaHei" pitchFamily="2"/>
          <a:cs typeface="Arial" pitchFamily="2"/>
        </a:defRPr>
      </a:lvl4pPr>
      <a:lvl5pPr marL="0" marR="0" lvl="4" indent="0" algn="l" defTabSz="914400" rtl="0" fontAlgn="auto" hangingPunct="1">
        <a:lnSpc>
          <a:spcPct val="100000"/>
        </a:lnSpc>
        <a:spcBef>
          <a:spcPts val="0"/>
        </a:spcBef>
        <a:spcAft>
          <a:spcPts val="1415"/>
        </a:spcAft>
        <a:buSzPct val="45000"/>
        <a:buFont typeface="StarSymbol"/>
        <a:buChar char="●"/>
        <a:tabLst/>
        <a:defRPr lang="fr-FR" sz="2600" b="0" i="0" u="none" strike="noStrike" kern="1200" cap="none" spc="0" baseline="0">
          <a:solidFill>
            <a:srgbClr val="000000"/>
          </a:solidFill>
          <a:uFillTx/>
          <a:latin typeface="Constantia" pitchFamily="18"/>
          <a:ea typeface="Microsoft YaHei" pitchFamily="2"/>
          <a:cs typeface="Arial" pitchFamily="2"/>
        </a:defRPr>
      </a:lvl5pPr>
      <a:lvl6pPr marL="0" marR="0" lvl="5" indent="0" algn="l" defTabSz="914400" rtl="0" fontAlgn="auto" hangingPunct="1">
        <a:lnSpc>
          <a:spcPct val="100000"/>
        </a:lnSpc>
        <a:spcBef>
          <a:spcPts val="0"/>
        </a:spcBef>
        <a:spcAft>
          <a:spcPts val="1415"/>
        </a:spcAft>
        <a:buSzPct val="45000"/>
        <a:buFont typeface="StarSymbol"/>
        <a:buChar char="●"/>
        <a:tabLst/>
        <a:defRPr lang="fr-FR" sz="2600" b="0" i="0" u="none" strike="noStrike" kern="1200" cap="none" spc="0" baseline="0">
          <a:solidFill>
            <a:srgbClr val="000000"/>
          </a:solidFill>
          <a:uFillTx/>
          <a:latin typeface="Constantia" pitchFamily="18"/>
          <a:ea typeface="Microsoft YaHei" pitchFamily="2"/>
          <a:cs typeface="Arial" pitchFamily="2"/>
        </a:defRPr>
      </a:lvl6pPr>
      <a:lvl7pPr marL="0" marR="0" lvl="6" indent="0" algn="l" defTabSz="914400" rtl="0" fontAlgn="auto" hangingPunct="1">
        <a:lnSpc>
          <a:spcPct val="100000"/>
        </a:lnSpc>
        <a:spcBef>
          <a:spcPts val="0"/>
        </a:spcBef>
        <a:spcAft>
          <a:spcPts val="1415"/>
        </a:spcAft>
        <a:buSzPct val="45000"/>
        <a:buFont typeface="StarSymbol"/>
        <a:buChar char="●"/>
        <a:tabLst/>
        <a:defRPr lang="fr-FR" sz="2600" b="0" i="0" u="none" strike="noStrike" kern="1200" cap="none" spc="0" baseline="0">
          <a:solidFill>
            <a:srgbClr val="000000"/>
          </a:solidFill>
          <a:uFillTx/>
          <a:latin typeface="Constantia" pitchFamily="18"/>
          <a:ea typeface="Microsoft YaHei" pitchFamily="2"/>
          <a:cs typeface="Arial" pitchFamily="2"/>
        </a:defRPr>
      </a:lvl7pPr>
      <a:lvl8pPr marL="0" marR="0" lvl="7" indent="0" algn="l" defTabSz="914400" rtl="0" fontAlgn="auto" hangingPunct="1">
        <a:lnSpc>
          <a:spcPct val="100000"/>
        </a:lnSpc>
        <a:spcBef>
          <a:spcPts val="0"/>
        </a:spcBef>
        <a:spcAft>
          <a:spcPts val="1415"/>
        </a:spcAft>
        <a:buSzPct val="45000"/>
        <a:buFont typeface="StarSymbol"/>
        <a:buChar char="●"/>
        <a:tabLst/>
        <a:defRPr lang="fr-FR" sz="2600" b="0" i="0" u="none" strike="noStrike" kern="1200" cap="none" spc="0" baseline="0">
          <a:solidFill>
            <a:srgbClr val="000000"/>
          </a:solidFill>
          <a:uFillTx/>
          <a:latin typeface="Constantia" pitchFamily="18"/>
          <a:ea typeface="Microsoft YaHei" pitchFamily="2"/>
          <a:cs typeface="Arial" pitchFamily="2"/>
        </a:defRPr>
      </a:lvl8pPr>
      <a:lvl9pPr marL="0" marR="0" lvl="0" indent="0" algn="l" defTabSz="914400" rtl="0" fontAlgn="auto" hangingPunct="1">
        <a:lnSpc>
          <a:spcPct val="100000"/>
        </a:lnSpc>
        <a:spcBef>
          <a:spcPts val="0"/>
        </a:spcBef>
        <a:spcAft>
          <a:spcPts val="1415"/>
        </a:spcAft>
        <a:buSzPct val="45000"/>
        <a:buFont typeface="StarSymbol"/>
        <a:buChar char="●"/>
        <a:tabLst/>
        <a:defRPr lang="fr-FR" sz="2600" b="0" i="0" u="none" strike="noStrike" kern="1200" cap="none" spc="0" baseline="0">
          <a:solidFill>
            <a:srgbClr val="000000"/>
          </a:solidFill>
          <a:uFillTx/>
          <a:latin typeface="Constantia" pitchFamily="18"/>
          <a:ea typeface="Microsoft YaHei" pitchFamily="2"/>
          <a:cs typeface="Arial"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69C-4D50-62F5-B923-772ACB5DC0E6}"/>
              </a:ext>
            </a:extLst>
          </p:cNvPr>
          <p:cNvSpPr txBox="1">
            <a:spLocks noGrp="1"/>
          </p:cNvSpPr>
          <p:nvPr>
            <p:ph type="title" idx="4294967295"/>
          </p:nvPr>
        </p:nvSpPr>
        <p:spPr/>
        <p:txBody>
          <a:bodyPr tIns="44997" rIns="90004" bIns="44997" anchor="t" anchorCtr="1"/>
          <a:lstStyle/>
          <a:p>
            <a:pPr lvl="0" algn="ctr"/>
            <a:r>
              <a:rPr lang="fr-FR" sz="9600" b="0"/>
              <a:t>GSB</a:t>
            </a:r>
          </a:p>
        </p:txBody>
      </p:sp>
      <p:sp>
        <p:nvSpPr>
          <p:cNvPr id="3" name="Sous-titre 2">
            <a:extLst>
              <a:ext uri="{FF2B5EF4-FFF2-40B4-BE49-F238E27FC236}">
                <a16:creationId xmlns:a16="http://schemas.microsoft.com/office/drawing/2014/main" id="{ED59096C-E28B-6FD1-DC8D-369D81C7121F}"/>
              </a:ext>
            </a:extLst>
          </p:cNvPr>
          <p:cNvSpPr txBox="1">
            <a:spLocks noGrp="1"/>
          </p:cNvSpPr>
          <p:nvPr>
            <p:ph type="subTitle" idx="4294967295"/>
          </p:nvPr>
        </p:nvSpPr>
        <p:spPr>
          <a:xfrm>
            <a:off x="533515" y="3228481"/>
            <a:ext cx="7854476" cy="1752118"/>
          </a:xfrm>
        </p:spPr>
        <p:txBody>
          <a:bodyPr lIns="90004" tIns="44997" rIns="90004" bIns="44997" anchorCtr="1"/>
          <a:lstStyle/>
          <a:p>
            <a:pPr lvl="0" algn="ctr">
              <a:spcAft>
                <a:spcPts val="0"/>
              </a:spcAft>
            </a:pPr>
            <a:r>
              <a:rPr lang="fr-FR" sz="4400">
                <a:solidFill>
                  <a:srgbClr val="04617B"/>
                </a:solidFill>
                <a:latin typeface="Calibri" pitchFamily="18"/>
              </a:rPr>
              <a:t>Présentation du contexte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La mission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329248-0CA9-58E8-F145-D5E3ADCD47CF}"/>
              </a:ext>
            </a:extLst>
          </p:cNvPr>
          <p:cNvSpPr txBox="1">
            <a:spLocks noGrp="1"/>
          </p:cNvSpPr>
          <p:nvPr>
            <p:ph type="title" idx="4294967295"/>
          </p:nvPr>
        </p:nvSpPr>
        <p:spPr/>
        <p:txBody>
          <a:bodyPr anchorCtr="1"/>
          <a:lstStyle/>
          <a:p>
            <a:pPr lvl="0" algn="ctr"/>
            <a:r>
              <a:rPr lang="fr-FR"/>
              <a:t>La mission 1</a:t>
            </a:r>
          </a:p>
        </p:txBody>
      </p:sp>
      <p:pic>
        <p:nvPicPr>
          <p:cNvPr id="3" name="Picture 2">
            <a:extLst>
              <a:ext uri="{FF2B5EF4-FFF2-40B4-BE49-F238E27FC236}">
                <a16:creationId xmlns:a16="http://schemas.microsoft.com/office/drawing/2014/main" id="{64835567-204D-8D8E-4DD2-52BB97FB0EC7}"/>
              </a:ext>
            </a:extLst>
          </p:cNvPr>
          <p:cNvPicPr>
            <a:picLocks noChangeAspect="1"/>
          </p:cNvPicPr>
          <p:nvPr/>
        </p:nvPicPr>
        <p:blipFill>
          <a:blip r:embed="rId3">
            <a:lum/>
            <a:alphaModFix/>
          </a:blip>
          <a:srcRect/>
          <a:stretch>
            <a:fillRect/>
          </a:stretch>
        </p:blipFill>
        <p:spPr>
          <a:xfrm>
            <a:off x="861474" y="1934998"/>
            <a:ext cx="7420676" cy="4389120"/>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L’entreprise GSB">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29E36A-5646-9C14-85BA-BCF1BFF05CE5}"/>
              </a:ext>
            </a:extLst>
          </p:cNvPr>
          <p:cNvSpPr txBox="1">
            <a:spLocks noGrp="1"/>
          </p:cNvSpPr>
          <p:nvPr>
            <p:ph type="title" idx="4294967295"/>
          </p:nvPr>
        </p:nvSpPr>
        <p:spPr/>
        <p:txBody>
          <a:bodyPr anchorCtr="1"/>
          <a:lstStyle/>
          <a:p>
            <a:pPr lvl="0" algn="ctr"/>
            <a:r>
              <a:rPr lang="fr-FR"/>
              <a:t>L’entreprise GSB</a:t>
            </a:r>
          </a:p>
        </p:txBody>
      </p:sp>
      <p:sp>
        <p:nvSpPr>
          <p:cNvPr id="3" name="Espace réservé du contenu 2">
            <a:extLst>
              <a:ext uri="{FF2B5EF4-FFF2-40B4-BE49-F238E27FC236}">
                <a16:creationId xmlns:a16="http://schemas.microsoft.com/office/drawing/2014/main" id="{02612342-DF1D-471E-7A5E-844C49CFB230}"/>
              </a:ext>
            </a:extLst>
          </p:cNvPr>
          <p:cNvSpPr txBox="1">
            <a:spLocks noGrp="1"/>
          </p:cNvSpPr>
          <p:nvPr>
            <p:ph type="body" idx="4294967295"/>
          </p:nvPr>
        </p:nvSpPr>
        <p:spPr/>
        <p:txBody>
          <a:bodyPr/>
          <a:lstStyle/>
          <a:p>
            <a:pPr lvl="0">
              <a:spcBef>
                <a:spcPts val="520"/>
              </a:spcBef>
              <a:buNone/>
            </a:pPr>
            <a:endParaRPr lang="fr-FR" b="1" dirty="0"/>
          </a:p>
          <a:p>
            <a:pPr lvl="0" algn="just">
              <a:spcBef>
                <a:spcPts val="520"/>
              </a:spcBef>
              <a:buClr>
                <a:srgbClr val="0BD0D9"/>
              </a:buClr>
              <a:buSzPct val="95000"/>
              <a:buFont typeface="Wingdings 2"/>
              <a:buChar char=""/>
            </a:pPr>
            <a:r>
              <a:rPr lang="fr-FR" dirty="0"/>
              <a:t>Le laboratoire Galaxy </a:t>
            </a:r>
            <a:r>
              <a:rPr lang="fr-FR" dirty="0" err="1"/>
              <a:t>Swiss</a:t>
            </a:r>
            <a:r>
              <a:rPr lang="fr-FR" dirty="0"/>
              <a:t> Bourdin (GSB) est issu de la fusion entre le géant américain Galaxy (spécialisé dans le secteur des maladies virales dont le SIDA et les hépatites) et le conglomérat européen </a:t>
            </a:r>
            <a:r>
              <a:rPr lang="fr-FR" dirty="0" err="1"/>
              <a:t>Swiss</a:t>
            </a:r>
            <a:r>
              <a:rPr lang="fr-FR" dirty="0"/>
              <a:t> Bourdin (travaillant sur des médicaments plus conventionnels), lui même déjà union de trois petits laboratoires .</a:t>
            </a:r>
          </a:p>
          <a:p>
            <a:pPr lvl="0">
              <a:spcBef>
                <a:spcPts val="520"/>
              </a:spcBef>
              <a:buNone/>
            </a:pP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Domaine d’étu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7022DC-8901-D29F-4900-2C844E9F8A67}"/>
              </a:ext>
            </a:extLst>
          </p:cNvPr>
          <p:cNvSpPr txBox="1">
            <a:spLocks noGrp="1"/>
          </p:cNvSpPr>
          <p:nvPr>
            <p:ph type="title" idx="4294967295"/>
          </p:nvPr>
        </p:nvSpPr>
        <p:spPr/>
        <p:txBody>
          <a:bodyPr anchorCtr="1"/>
          <a:lstStyle/>
          <a:p>
            <a:pPr lvl="0" algn="ctr"/>
            <a:r>
              <a:rPr lang="fr-FR"/>
              <a:t>Domaine d’étude</a:t>
            </a:r>
          </a:p>
        </p:txBody>
      </p:sp>
      <p:sp>
        <p:nvSpPr>
          <p:cNvPr id="3" name="Espace réservé du contenu 2">
            <a:extLst>
              <a:ext uri="{FF2B5EF4-FFF2-40B4-BE49-F238E27FC236}">
                <a16:creationId xmlns:a16="http://schemas.microsoft.com/office/drawing/2014/main" id="{BEB53619-378A-2E2D-98AF-44D16D4AF7AF}"/>
              </a:ext>
            </a:extLst>
          </p:cNvPr>
          <p:cNvSpPr txBox="1">
            <a:spLocks noGrp="1"/>
          </p:cNvSpPr>
          <p:nvPr>
            <p:ph type="body" idx="4294967295"/>
          </p:nvPr>
        </p:nvSpPr>
        <p:spPr>
          <a:xfrm>
            <a:off x="582706" y="1558847"/>
            <a:ext cx="8229243" cy="5003318"/>
          </a:xfrm>
        </p:spPr>
        <p:txBody>
          <a:bodyPr/>
          <a:lstStyle/>
          <a:p>
            <a:pPr lvl="0" algn="just">
              <a:spcBef>
                <a:spcPts val="520"/>
              </a:spcBef>
              <a:buClr>
                <a:srgbClr val="0BD0D9"/>
              </a:buClr>
              <a:buSzPct val="95000"/>
              <a:buFont typeface="Wingdings 2"/>
              <a:buChar char=""/>
            </a:pPr>
            <a:r>
              <a:rPr lang="fr-FR" sz="2400" dirty="0"/>
              <a:t>L'entreprise souhaite porter une attention nouvelle à sa force commerciale dans un double objectif : obtenir une vision plus régulière et efficace de l'activité menée sur le terrain auprès des praticiens, mais aussi  redonner confiance aux équipes malmenées par les fusions récentes.</a:t>
            </a:r>
          </a:p>
          <a:p>
            <a:pPr lvl="2">
              <a:spcBef>
                <a:spcPts val="420"/>
              </a:spcBef>
              <a:buClr>
                <a:srgbClr val="009DD9"/>
              </a:buClr>
              <a:buSzPct val="70000"/>
              <a:buFont typeface="Wingdings 2"/>
              <a:buChar char=""/>
            </a:pPr>
            <a:r>
              <a:rPr lang="fr-FR" sz="2400" b="1" dirty="0"/>
              <a:t>Les visiteurs</a:t>
            </a:r>
          </a:p>
          <a:p>
            <a:pPr lvl="0" algn="just">
              <a:spcBef>
                <a:spcPts val="520"/>
              </a:spcBef>
              <a:buClr>
                <a:srgbClr val="0BD0D9"/>
              </a:buClr>
              <a:buSzPct val="95000"/>
              <a:buFont typeface="Wingdings 2"/>
              <a:buChar char=""/>
            </a:pPr>
            <a:r>
              <a:rPr lang="fr-FR" sz="2400" dirty="0"/>
              <a:t>La force commerciale d'un laboratoire pharmaceutique est assurée par un travail de conseil et d'information auprès des prescripteurs. Les visiteurs médicaux (ou délégués) démarchent les médecins, pharmaciens, infirmières et autres métiers de santé susceptibles de prescrire aux patients les produits du laboratoire.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Les visiteurs médicaux">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5ECFE8-A2A7-EB74-24EE-79C3AC192C03}"/>
              </a:ext>
            </a:extLst>
          </p:cNvPr>
          <p:cNvSpPr txBox="1">
            <a:spLocks noGrp="1"/>
          </p:cNvSpPr>
          <p:nvPr>
            <p:ph type="title" idx="4294967295"/>
          </p:nvPr>
        </p:nvSpPr>
        <p:spPr/>
        <p:txBody>
          <a:bodyPr anchorCtr="1"/>
          <a:lstStyle/>
          <a:p>
            <a:pPr lvl="0" algn="ctr"/>
            <a:r>
              <a:rPr lang="fr-FR"/>
              <a:t>Les visiteurs médicaux</a:t>
            </a:r>
          </a:p>
        </p:txBody>
      </p:sp>
      <p:sp>
        <p:nvSpPr>
          <p:cNvPr id="3" name="Espace réservé du contenu 2">
            <a:extLst>
              <a:ext uri="{FF2B5EF4-FFF2-40B4-BE49-F238E27FC236}">
                <a16:creationId xmlns:a16="http://schemas.microsoft.com/office/drawing/2014/main" id="{B6845C2E-696C-74FE-9174-2D3B0CF8EE9B}"/>
              </a:ext>
            </a:extLst>
          </p:cNvPr>
          <p:cNvSpPr txBox="1">
            <a:spLocks noGrp="1"/>
          </p:cNvSpPr>
          <p:nvPr>
            <p:ph type="body" idx="4294967295"/>
          </p:nvPr>
        </p:nvSpPr>
        <p:spPr/>
        <p:txBody>
          <a:bodyPr/>
          <a:lstStyle/>
          <a:p>
            <a:pPr lvl="0" algn="just">
              <a:spcBef>
                <a:spcPts val="520"/>
              </a:spcBef>
              <a:buClr>
                <a:srgbClr val="0BD0D9"/>
              </a:buClr>
              <a:buSzPct val="95000"/>
              <a:buFont typeface="Wingdings 2"/>
              <a:buChar char=""/>
            </a:pPr>
            <a:r>
              <a:rPr lang="fr-FR" dirty="0"/>
              <a:t>L'entreprise compte 480 visiteurs médicaux en France métropolitaine (Corse comprise), et 60 dans les départements et territoires d'outre-mer. Les territoires sont répartis en 6 secteurs géographiques (Paris-Centre, Sud, Nord, Ouest, Est, DTOM Caraïbes-Amériques, DTOM Asie-Afrique).</a:t>
            </a:r>
          </a:p>
          <a:p>
            <a:pPr lvl="0">
              <a:spcBef>
                <a:spcPts val="520"/>
              </a:spcBef>
              <a:buNone/>
            </a:pP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omaine de ges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E909B9-1D47-D8E9-4ACA-98D79B12F184}"/>
              </a:ext>
            </a:extLst>
          </p:cNvPr>
          <p:cNvSpPr txBox="1">
            <a:spLocks noGrp="1"/>
          </p:cNvSpPr>
          <p:nvPr>
            <p:ph type="title" idx="4294967295"/>
          </p:nvPr>
        </p:nvSpPr>
        <p:spPr/>
        <p:txBody>
          <a:bodyPr anchorCtr="1"/>
          <a:lstStyle/>
          <a:p>
            <a:pPr lvl="0" algn="ctr"/>
            <a:r>
              <a:rPr lang="fr-FR"/>
              <a:t>Domaine de gestion</a:t>
            </a:r>
          </a:p>
        </p:txBody>
      </p:sp>
      <p:sp>
        <p:nvSpPr>
          <p:cNvPr id="3" name="Espace réservé du contenu 2">
            <a:extLst>
              <a:ext uri="{FF2B5EF4-FFF2-40B4-BE49-F238E27FC236}">
                <a16:creationId xmlns:a16="http://schemas.microsoft.com/office/drawing/2014/main" id="{2604302C-3A69-3A38-F8D9-57F4E3198B2D}"/>
              </a:ext>
            </a:extLst>
          </p:cNvPr>
          <p:cNvSpPr txBox="1">
            <a:spLocks noGrp="1"/>
          </p:cNvSpPr>
          <p:nvPr>
            <p:ph type="body" idx="4294967295"/>
          </p:nvPr>
        </p:nvSpPr>
        <p:spPr/>
        <p:txBody>
          <a:bodyPr/>
          <a:lstStyle/>
          <a:p>
            <a:pPr lvl="0" algn="just">
              <a:spcBef>
                <a:spcPts val="520"/>
              </a:spcBef>
              <a:buNone/>
            </a:pPr>
            <a:r>
              <a:rPr lang="fr-FR" dirty="0"/>
              <a:t>Les déplacements et actions de terrain menées par les visiteurs engendrent des frais qui doivent être pris en charge par la comptabilité.</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name="Les objectif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1243D9-2387-F84A-0E56-5B94746D580F}"/>
              </a:ext>
            </a:extLst>
          </p:cNvPr>
          <p:cNvSpPr txBox="1">
            <a:spLocks noGrp="1"/>
          </p:cNvSpPr>
          <p:nvPr>
            <p:ph type="title" idx="4294967295"/>
          </p:nvPr>
        </p:nvSpPr>
        <p:spPr/>
        <p:txBody>
          <a:bodyPr anchorCtr="1"/>
          <a:lstStyle/>
          <a:p>
            <a:pPr lvl="0" algn="ctr"/>
            <a:r>
              <a:rPr lang="fr-FR"/>
              <a:t>Les objectifs</a:t>
            </a:r>
          </a:p>
        </p:txBody>
      </p:sp>
      <p:sp>
        <p:nvSpPr>
          <p:cNvPr id="3" name="Espace réservé du contenu 2">
            <a:extLst>
              <a:ext uri="{FF2B5EF4-FFF2-40B4-BE49-F238E27FC236}">
                <a16:creationId xmlns:a16="http://schemas.microsoft.com/office/drawing/2014/main" id="{EC499D3B-A305-372F-A051-A42A06E6BE87}"/>
              </a:ext>
            </a:extLst>
          </p:cNvPr>
          <p:cNvSpPr txBox="1">
            <a:spLocks noGrp="1"/>
          </p:cNvSpPr>
          <p:nvPr>
            <p:ph type="body" idx="4294967295"/>
          </p:nvPr>
        </p:nvSpPr>
        <p:spPr/>
        <p:txBody>
          <a:bodyPr/>
          <a:lstStyle/>
          <a:p>
            <a:pPr lvl="0" algn="just">
              <a:spcBef>
                <a:spcPts val="520"/>
              </a:spcBef>
              <a:buClr>
                <a:srgbClr val="0BD0D9"/>
              </a:buClr>
              <a:buSzPct val="95000"/>
              <a:buFont typeface="Wingdings 2"/>
              <a:buChar char=""/>
            </a:pPr>
            <a:r>
              <a:rPr lang="fr-FR" dirty="0"/>
              <a:t>Les </a:t>
            </a:r>
            <a:r>
              <a:rPr lang="fr-FR" b="1" dirty="0"/>
              <a:t>équipes du service développement</a:t>
            </a:r>
            <a:r>
              <a:rPr lang="fr-FR" dirty="0"/>
              <a:t> auront notamment à produire puis à fournir les éléments applicatifs permettant :</a:t>
            </a:r>
          </a:p>
          <a:p>
            <a:pPr lvl="0">
              <a:spcBef>
                <a:spcPts val="520"/>
              </a:spcBef>
              <a:buNone/>
            </a:pPr>
            <a:endParaRPr lang="fr-FR" sz="1800" dirty="0"/>
          </a:p>
          <a:p>
            <a:pPr lvl="0">
              <a:spcBef>
                <a:spcPts val="520"/>
              </a:spcBef>
              <a:buClr>
                <a:srgbClr val="0BD0D9"/>
              </a:buClr>
              <a:buSzPct val="95000"/>
              <a:buFont typeface="Wingdings 2"/>
              <a:buChar char=""/>
            </a:pPr>
            <a:r>
              <a:rPr lang="fr-FR" dirty="0"/>
              <a:t>la gestion des frais de déplacement : mission 1 et 2</a:t>
            </a:r>
          </a:p>
          <a:p>
            <a:pPr lvl="0">
              <a:spcBef>
                <a:spcPts val="520"/>
              </a:spcBef>
              <a:buNone/>
            </a:pPr>
            <a:endParaRPr lang="fr-FR" sz="1800" dirty="0"/>
          </a:p>
          <a:p>
            <a:pPr lvl="0">
              <a:spcBef>
                <a:spcPts val="520"/>
              </a:spcBef>
              <a:buClr>
                <a:srgbClr val="0BD0D9"/>
              </a:buClr>
              <a:buSzPct val="95000"/>
              <a:buFont typeface="Wingdings 2"/>
              <a:buChar char=""/>
            </a:pPr>
            <a:r>
              <a:rPr lang="fr-FR" dirty="0"/>
              <a:t>l'enregistrement d'informations en provenance des visiteurs : mission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Gestion des frais de déplacement des visiteurs médicaux">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C9D761-0C17-F6A9-0A1A-0D9DD691EBCA}"/>
              </a:ext>
            </a:extLst>
          </p:cNvPr>
          <p:cNvSpPr txBox="1">
            <a:spLocks noGrp="1"/>
          </p:cNvSpPr>
          <p:nvPr>
            <p:ph type="title" idx="4294967295"/>
          </p:nvPr>
        </p:nvSpPr>
        <p:spPr/>
        <p:txBody>
          <a:bodyPr anchorCtr="1"/>
          <a:lstStyle/>
          <a:p>
            <a:pPr lvl="0" algn="ctr"/>
            <a:r>
              <a:rPr lang="fr-FR" sz="4400" dirty="0"/>
              <a:t>Gestion des frais de déplacement des visiteurs médicaux</a:t>
            </a:r>
          </a:p>
        </p:txBody>
      </p:sp>
      <p:sp>
        <p:nvSpPr>
          <p:cNvPr id="3" name="Espace réservé du contenu 2">
            <a:extLst>
              <a:ext uri="{FF2B5EF4-FFF2-40B4-BE49-F238E27FC236}">
                <a16:creationId xmlns:a16="http://schemas.microsoft.com/office/drawing/2014/main" id="{5E9C71B4-701A-45C4-305E-A2B3C68C4836}"/>
              </a:ext>
            </a:extLst>
          </p:cNvPr>
          <p:cNvSpPr txBox="1">
            <a:spLocks noGrp="1"/>
          </p:cNvSpPr>
          <p:nvPr>
            <p:ph type="body" idx="4294967295"/>
          </p:nvPr>
        </p:nvSpPr>
        <p:spPr>
          <a:xfrm>
            <a:off x="582706" y="2177409"/>
            <a:ext cx="8229243" cy="4384756"/>
          </a:xfrm>
        </p:spPr>
        <p:txBody>
          <a:bodyPr/>
          <a:lstStyle/>
          <a:p>
            <a:pPr lvl="0" algn="just">
              <a:spcBef>
                <a:spcPts val="520"/>
              </a:spcBef>
              <a:buClr>
                <a:srgbClr val="0BD0D9"/>
              </a:buClr>
              <a:buSzPct val="95000"/>
              <a:buFont typeface="Wingdings 2"/>
              <a:buChar char=""/>
            </a:pPr>
            <a:r>
              <a:rPr lang="fr-FR" dirty="0"/>
              <a:t>à chaque dépense type (hôtel, repas,...) correspond un </a:t>
            </a:r>
            <a:r>
              <a:rPr lang="fr-FR" b="1" dirty="0"/>
              <a:t>montant forfaitaire</a:t>
            </a:r>
            <a:r>
              <a:rPr lang="fr-FR" dirty="0"/>
              <a:t> appliqué (on parle de </a:t>
            </a:r>
            <a:r>
              <a:rPr lang="fr-FR" b="1" dirty="0"/>
              <a:t>frais "forfaitisé"</a:t>
            </a:r>
            <a:r>
              <a:rPr lang="fr-FR" dirty="0"/>
              <a:t>). </a:t>
            </a:r>
          </a:p>
          <a:p>
            <a:pPr lvl="0" algn="just">
              <a:spcBef>
                <a:spcPts val="520"/>
              </a:spcBef>
              <a:buClr>
                <a:srgbClr val="0BD0D9"/>
              </a:buClr>
              <a:buSzPct val="95000"/>
              <a:buFont typeface="Wingdings 2"/>
              <a:buChar char=""/>
            </a:pPr>
            <a:r>
              <a:rPr lang="fr-FR" dirty="0"/>
              <a:t>Le justificatif n’est pas demandé (les rapports de visite serviront de preuve) mais doivent être conservés pendant trois années par les visiteurs. </a:t>
            </a:r>
          </a:p>
          <a:p>
            <a:pPr lvl="0" algn="just">
              <a:spcBef>
                <a:spcPts val="520"/>
              </a:spcBef>
              <a:buClr>
                <a:srgbClr val="0BD0D9"/>
              </a:buClr>
              <a:buSzPct val="95000"/>
              <a:buFont typeface="Wingdings 2"/>
              <a:buChar char=""/>
            </a:pPr>
            <a:r>
              <a:rPr lang="fr-FR" dirty="0"/>
              <a:t>Des contrôles réguliers sont faits par les délégués régionaux qui peuvent donner lieu à des demandes de remboursement de trop perçu par le visiteur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La base de donné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6C51C-0385-BFA3-3E59-428AAE797234}"/>
              </a:ext>
            </a:extLst>
          </p:cNvPr>
          <p:cNvSpPr txBox="1">
            <a:spLocks noGrp="1"/>
          </p:cNvSpPr>
          <p:nvPr>
            <p:ph type="title" idx="4294967295"/>
          </p:nvPr>
        </p:nvSpPr>
        <p:spPr/>
        <p:txBody>
          <a:bodyPr anchorCtr="1"/>
          <a:lstStyle/>
          <a:p>
            <a:pPr lvl="0" algn="ctr"/>
            <a:r>
              <a:rPr lang="fr-FR"/>
              <a:t>La base de données</a:t>
            </a:r>
          </a:p>
        </p:txBody>
      </p:sp>
      <p:pic>
        <p:nvPicPr>
          <p:cNvPr id="3" name="Picture 2">
            <a:extLst>
              <a:ext uri="{FF2B5EF4-FFF2-40B4-BE49-F238E27FC236}">
                <a16:creationId xmlns:a16="http://schemas.microsoft.com/office/drawing/2014/main" id="{A9F868FC-D7FC-512C-1AE9-01CC38A10F59}"/>
              </a:ext>
            </a:extLst>
          </p:cNvPr>
          <p:cNvPicPr>
            <a:picLocks noChangeAspect="1"/>
          </p:cNvPicPr>
          <p:nvPr/>
        </p:nvPicPr>
        <p:blipFill>
          <a:blip r:embed="rId3">
            <a:lum/>
            <a:alphaModFix/>
          </a:blip>
          <a:srcRect/>
          <a:stretch>
            <a:fillRect/>
          </a:stretch>
        </p:blipFill>
        <p:spPr>
          <a:xfrm>
            <a:off x="2461309" y="1648127"/>
            <a:ext cx="4397038" cy="4775042"/>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Ressourc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95E74-9AE9-485F-EB71-9AB0F11DB043}"/>
              </a:ext>
            </a:extLst>
          </p:cNvPr>
          <p:cNvSpPr txBox="1">
            <a:spLocks noGrp="1"/>
          </p:cNvSpPr>
          <p:nvPr>
            <p:ph type="title" idx="4294967295"/>
          </p:nvPr>
        </p:nvSpPr>
        <p:spPr/>
        <p:txBody>
          <a:bodyPr anchorCtr="1"/>
          <a:lstStyle/>
          <a:p>
            <a:pPr lvl="0" algn="ctr"/>
            <a:r>
              <a:rPr lang="fr-FR"/>
              <a:t>Ressources</a:t>
            </a:r>
          </a:p>
        </p:txBody>
      </p:sp>
      <p:pic>
        <p:nvPicPr>
          <p:cNvPr id="5" name="Image 4">
            <a:extLst>
              <a:ext uri="{FF2B5EF4-FFF2-40B4-BE49-F238E27FC236}">
                <a16:creationId xmlns:a16="http://schemas.microsoft.com/office/drawing/2014/main" id="{957A1166-7C58-8615-9281-507B1A36BC1B}"/>
              </a:ext>
            </a:extLst>
          </p:cNvPr>
          <p:cNvPicPr>
            <a:picLocks noChangeAspect="1"/>
          </p:cNvPicPr>
          <p:nvPr/>
        </p:nvPicPr>
        <p:blipFill>
          <a:blip r:embed="rId3"/>
          <a:stretch>
            <a:fillRect/>
          </a:stretch>
        </p:blipFill>
        <p:spPr>
          <a:xfrm>
            <a:off x="2779059" y="1640540"/>
            <a:ext cx="3442448" cy="4814047"/>
          </a:xfrm>
          <a:prstGeom prst="rect">
            <a:avLst/>
          </a:prstGeom>
        </p:spPr>
      </p:pic>
    </p:spTree>
  </p:cSld>
  <p:clrMapOvr>
    <a:masterClrMapping/>
  </p:clrMapOvr>
</p:sld>
</file>

<file path=ppt/theme/theme1.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369</Words>
  <Application>Microsoft Office PowerPoint</Application>
  <PresentationFormat>Grand écran</PresentationFormat>
  <Paragraphs>36</Paragraphs>
  <Slides>10</Slides>
  <Notes>10</Notes>
  <HiddenSlides>1</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10</vt:i4>
      </vt:variant>
    </vt:vector>
  </HeadingPairs>
  <TitlesOfParts>
    <vt:vector size="18" baseType="lpstr">
      <vt:lpstr>Arial</vt:lpstr>
      <vt:lpstr>Calibri</vt:lpstr>
      <vt:lpstr>Constantia</vt:lpstr>
      <vt:lpstr>StarSymbol</vt:lpstr>
      <vt:lpstr>Times New Roman</vt:lpstr>
      <vt:lpstr>Wingdings 2</vt:lpstr>
      <vt:lpstr>Standard</vt:lpstr>
      <vt:lpstr>Standard 1</vt:lpstr>
      <vt:lpstr>GSB</vt:lpstr>
      <vt:lpstr>L’entreprise GSB</vt:lpstr>
      <vt:lpstr>Domaine d’étude</vt:lpstr>
      <vt:lpstr>Les visiteurs médicaux</vt:lpstr>
      <vt:lpstr>Domaine de gestion</vt:lpstr>
      <vt:lpstr>Les objectifs</vt:lpstr>
      <vt:lpstr>Gestion des frais de déplacement des visiteurs médicaux</vt:lpstr>
      <vt:lpstr>La base de données</vt:lpstr>
      <vt:lpstr>Ressources</vt:lpstr>
      <vt:lpstr>La mission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GSB</dc:title>
  <dc:creator>thierry BLAVIN</dc:creator>
  <cp:lastModifiedBy>thierry BLAVIN</cp:lastModifiedBy>
  <cp:revision>10</cp:revision>
  <dcterms:modified xsi:type="dcterms:W3CDTF">2023-09-12T07:02:14Z</dcterms:modified>
</cp:coreProperties>
</file>