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6858000" cy="6858000"/>
            <a:chOff x="0" y="0"/>
            <a:chExt cx="10800" cy="10800"/>
          </a:xfrm>
        </p:grpSpPr>
        <p:pic>
          <p:nvPicPr>
            <p:cNvPr id="6" name="图片 5" descr="img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0800" cy="1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0" y="0"/>
                  <a:ext cx="2479" cy="86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none" rtlCol="0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16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479" cy="86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6999605" y="0"/>
            <a:ext cx="6858000" cy="6858000"/>
            <a:chOff x="11023" y="0"/>
            <a:chExt cx="10800" cy="10800"/>
          </a:xfrm>
        </p:grpSpPr>
        <p:pic>
          <p:nvPicPr>
            <p:cNvPr id="7" name="图片 6" descr="img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3" y="0"/>
              <a:ext cx="10800" cy="1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9344" y="0"/>
                  <a:ext cx="2479" cy="86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none" rtlCol="0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9344" y="0"/>
                  <a:ext cx="2479" cy="86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TViNDAwNTFhMGVhNjFlMGNiYmM5M2ZmNjhjYjFiYj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DejaVu Math TeX Gyre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韩剑</cp:lastModifiedBy>
  <cp:revision>9</cp:revision>
  <dcterms:created xsi:type="dcterms:W3CDTF">2024-12-11T12:49:55Z</dcterms:created>
  <dcterms:modified xsi:type="dcterms:W3CDTF">2024-12-11T12:49:55Z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B297C8D2E96A2B182C895967847F7ABF_41</vt:lpwstr>
  </property>
</Properties>
</file>