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D91169-D8AE-488D-A943-9439F464968A}" v="88" dt="2025-06-12T18:25:24.2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สไตล์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ไม่มีสไตล์, เส้นตาราง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ไม่มีสไตล์ ไม่มีเส้นตาราง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สไตล์สีปานกลาง 2 - เน้น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411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son Trachu" userId="8b674c4b66ffeb50" providerId="LiveId" clId="{74E5A9BF-B030-4DD8-88B1-CD78A2704CC7}"/>
    <pc:docChg chg="delSld">
      <pc:chgData name="Koson Trachu" userId="8b674c4b66ffeb50" providerId="LiveId" clId="{74E5A9BF-B030-4DD8-88B1-CD78A2704CC7}" dt="2025-06-13T02:02:01.853" v="0" actId="47"/>
      <pc:docMkLst>
        <pc:docMk/>
      </pc:docMkLst>
      <pc:sldChg chg="del">
        <pc:chgData name="Koson Trachu" userId="8b674c4b66ffeb50" providerId="LiveId" clId="{74E5A9BF-B030-4DD8-88B1-CD78A2704CC7}" dt="2025-06-13T02:02:01.853" v="0" actId="47"/>
        <pc:sldMkLst>
          <pc:docMk/>
          <pc:sldMk cId="1985556952" sldId="257"/>
        </pc:sldMkLst>
      </pc:sldChg>
    </pc:docChg>
  </pc:docChgLst>
  <pc:docChgLst>
    <pc:chgData name="Koson Trachu" userId="8b674c4b66ffeb50" providerId="LiveId" clId="{ABD91169-D8AE-488D-A943-9439F464968A}"/>
    <pc:docChg chg="undo redo custSel addSld delSld modSld">
      <pc:chgData name="Koson Trachu" userId="8b674c4b66ffeb50" providerId="LiveId" clId="{ABD91169-D8AE-488D-A943-9439F464968A}" dt="2025-06-12T18:28:16.447" v="2527" actId="2696"/>
      <pc:docMkLst>
        <pc:docMk/>
      </pc:docMkLst>
      <pc:sldChg chg="addSp delSp modSp mod">
        <pc:chgData name="Koson Trachu" userId="8b674c4b66ffeb50" providerId="LiveId" clId="{ABD91169-D8AE-488D-A943-9439F464968A}" dt="2025-06-12T17:22:17.726" v="9" actId="478"/>
        <pc:sldMkLst>
          <pc:docMk/>
          <pc:sldMk cId="1920207212" sldId="256"/>
        </pc:sldMkLst>
        <pc:spChg chg="mod">
          <ac:chgData name="Koson Trachu" userId="8b674c4b66ffeb50" providerId="LiveId" clId="{ABD91169-D8AE-488D-A943-9439F464968A}" dt="2025-06-12T17:22:12.254" v="8" actId="20577"/>
          <ac:spMkLst>
            <pc:docMk/>
            <pc:sldMk cId="1920207212" sldId="256"/>
            <ac:spMk id="2" creationId="{350BA7F1-686C-7FCC-5B78-4C78FD7F723F}"/>
          </ac:spMkLst>
        </pc:spChg>
        <pc:spChg chg="del">
          <ac:chgData name="Koson Trachu" userId="8b674c4b66ffeb50" providerId="LiveId" clId="{ABD91169-D8AE-488D-A943-9439F464968A}" dt="2025-06-12T17:22:17.726" v="9" actId="478"/>
          <ac:spMkLst>
            <pc:docMk/>
            <pc:sldMk cId="1920207212" sldId="256"/>
            <ac:spMk id="3" creationId="{30C34BCA-9355-27E8-E8D1-CA7F56B08239}"/>
          </ac:spMkLst>
        </pc:spChg>
        <pc:spChg chg="add mod">
          <ac:chgData name="Koson Trachu" userId="8b674c4b66ffeb50" providerId="LiveId" clId="{ABD91169-D8AE-488D-A943-9439F464968A}" dt="2025-06-12T17:22:17.726" v="9" actId="478"/>
          <ac:spMkLst>
            <pc:docMk/>
            <pc:sldMk cId="1920207212" sldId="256"/>
            <ac:spMk id="5" creationId="{6780782E-1F38-52B2-B7DA-41CECD17CBEE}"/>
          </ac:spMkLst>
        </pc:spChg>
      </pc:sldChg>
      <pc:sldChg chg="modSp mod">
        <pc:chgData name="Koson Trachu" userId="8b674c4b66ffeb50" providerId="LiveId" clId="{ABD91169-D8AE-488D-A943-9439F464968A}" dt="2025-06-12T17:22:44.399" v="54" actId="20577"/>
        <pc:sldMkLst>
          <pc:docMk/>
          <pc:sldMk cId="1985556952" sldId="257"/>
        </pc:sldMkLst>
        <pc:spChg chg="mod">
          <ac:chgData name="Koson Trachu" userId="8b674c4b66ffeb50" providerId="LiveId" clId="{ABD91169-D8AE-488D-A943-9439F464968A}" dt="2025-06-12T17:22:44.399" v="54" actId="20577"/>
          <ac:spMkLst>
            <pc:docMk/>
            <pc:sldMk cId="1985556952" sldId="257"/>
            <ac:spMk id="2" creationId="{96D388DA-AC6C-C16C-CD77-704E4405290E}"/>
          </ac:spMkLst>
        </pc:spChg>
      </pc:sldChg>
      <pc:sldChg chg="del">
        <pc:chgData name="Koson Trachu" userId="8b674c4b66ffeb50" providerId="LiveId" clId="{ABD91169-D8AE-488D-A943-9439F464968A}" dt="2025-06-12T17:22:24.669" v="10" actId="47"/>
        <pc:sldMkLst>
          <pc:docMk/>
          <pc:sldMk cId="1097799809" sldId="258"/>
        </pc:sldMkLst>
      </pc:sldChg>
      <pc:sldChg chg="addSp modSp new del mod">
        <pc:chgData name="Koson Trachu" userId="8b674c4b66ffeb50" providerId="LiveId" clId="{ABD91169-D8AE-488D-A943-9439F464968A}" dt="2025-06-12T17:29:49.163" v="138" actId="2696"/>
        <pc:sldMkLst>
          <pc:docMk/>
          <pc:sldMk cId="1738200526" sldId="258"/>
        </pc:sldMkLst>
        <pc:spChg chg="mod">
          <ac:chgData name="Koson Trachu" userId="8b674c4b66ffeb50" providerId="LiveId" clId="{ABD91169-D8AE-488D-A943-9439F464968A}" dt="2025-06-12T17:23:35.898" v="101" actId="20577"/>
          <ac:spMkLst>
            <pc:docMk/>
            <pc:sldMk cId="1738200526" sldId="258"/>
            <ac:spMk id="2" creationId="{085BE047-6D38-73BB-6B40-9D49B6E9A6BB}"/>
          </ac:spMkLst>
        </pc:spChg>
        <pc:spChg chg="mod">
          <ac:chgData name="Koson Trachu" userId="8b674c4b66ffeb50" providerId="LiveId" clId="{ABD91169-D8AE-488D-A943-9439F464968A}" dt="2025-06-12T17:23:21.177" v="61" actId="14100"/>
          <ac:spMkLst>
            <pc:docMk/>
            <pc:sldMk cId="1738200526" sldId="258"/>
            <ac:spMk id="3" creationId="{3331B4D2-F987-E5DE-A12C-4DAE3D59E500}"/>
          </ac:spMkLst>
        </pc:spChg>
        <pc:spChg chg="add mod">
          <ac:chgData name="Koson Trachu" userId="8b674c4b66ffeb50" providerId="LiveId" clId="{ABD91169-D8AE-488D-A943-9439F464968A}" dt="2025-06-12T17:23:15.493" v="59" actId="571"/>
          <ac:spMkLst>
            <pc:docMk/>
            <pc:sldMk cId="1738200526" sldId="258"/>
            <ac:spMk id="4" creationId="{4E8A29AF-4479-0A56-8F09-839D11AB1799}"/>
          </ac:spMkLst>
        </pc:spChg>
        <pc:spChg chg="add mod">
          <ac:chgData name="Koson Trachu" userId="8b674c4b66ffeb50" providerId="LiveId" clId="{ABD91169-D8AE-488D-A943-9439F464968A}" dt="2025-06-12T17:23:15.493" v="59" actId="571"/>
          <ac:spMkLst>
            <pc:docMk/>
            <pc:sldMk cId="1738200526" sldId="258"/>
            <ac:spMk id="5" creationId="{29DDA861-BE8C-8364-5374-71F50AC22441}"/>
          </ac:spMkLst>
        </pc:spChg>
        <pc:spChg chg="add mod">
          <ac:chgData name="Koson Trachu" userId="8b674c4b66ffeb50" providerId="LiveId" clId="{ABD91169-D8AE-488D-A943-9439F464968A}" dt="2025-06-12T17:23:56.994" v="114" actId="20577"/>
          <ac:spMkLst>
            <pc:docMk/>
            <pc:sldMk cId="1738200526" sldId="258"/>
            <ac:spMk id="6" creationId="{3EA0F364-93B5-1635-56C5-98A4DC9C0BB9}"/>
          </ac:spMkLst>
        </pc:spChg>
        <pc:spChg chg="add mod">
          <ac:chgData name="Koson Trachu" userId="8b674c4b66ffeb50" providerId="LiveId" clId="{ABD91169-D8AE-488D-A943-9439F464968A}" dt="2025-06-12T17:23:48.702" v="103" actId="14100"/>
          <ac:spMkLst>
            <pc:docMk/>
            <pc:sldMk cId="1738200526" sldId="258"/>
            <ac:spMk id="7" creationId="{252DB16E-A9E0-DBD2-EDFE-3DBDDC5D46DB}"/>
          </ac:spMkLst>
        </pc:spChg>
        <pc:spChg chg="add mod">
          <ac:chgData name="Koson Trachu" userId="8b674c4b66ffeb50" providerId="LiveId" clId="{ABD91169-D8AE-488D-A943-9439F464968A}" dt="2025-06-12T17:24:04.320" v="115" actId="571"/>
          <ac:spMkLst>
            <pc:docMk/>
            <pc:sldMk cId="1738200526" sldId="258"/>
            <ac:spMk id="8" creationId="{40FC4DAA-4C74-ACA0-FB1B-266C818AE1F0}"/>
          </ac:spMkLst>
        </pc:spChg>
      </pc:sldChg>
      <pc:sldChg chg="del">
        <pc:chgData name="Koson Trachu" userId="8b674c4b66ffeb50" providerId="LiveId" clId="{ABD91169-D8AE-488D-A943-9439F464968A}" dt="2025-06-12T17:22:24.669" v="10" actId="47"/>
        <pc:sldMkLst>
          <pc:docMk/>
          <pc:sldMk cId="1448333419" sldId="259"/>
        </pc:sldMkLst>
      </pc:sldChg>
      <pc:sldChg chg="addSp delSp modSp add mod">
        <pc:chgData name="Koson Trachu" userId="8b674c4b66ffeb50" providerId="LiveId" clId="{ABD91169-D8AE-488D-A943-9439F464968A}" dt="2025-06-12T18:25:16.789" v="2497" actId="1076"/>
        <pc:sldMkLst>
          <pc:docMk/>
          <pc:sldMk cId="2043096359" sldId="259"/>
        </pc:sldMkLst>
        <pc:spChg chg="del">
          <ac:chgData name="Koson Trachu" userId="8b674c4b66ffeb50" providerId="LiveId" clId="{ABD91169-D8AE-488D-A943-9439F464968A}" dt="2025-06-12T17:25:07.934" v="117" actId="478"/>
          <ac:spMkLst>
            <pc:docMk/>
            <pc:sldMk cId="2043096359" sldId="259"/>
            <ac:spMk id="2" creationId="{8AB0067A-FDD8-C2EE-B388-91E6F27CC6C9}"/>
          </ac:spMkLst>
        </pc:spChg>
        <pc:spChg chg="del">
          <ac:chgData name="Koson Trachu" userId="8b674c4b66ffeb50" providerId="LiveId" clId="{ABD91169-D8AE-488D-A943-9439F464968A}" dt="2025-06-12T17:25:07.934" v="117" actId="478"/>
          <ac:spMkLst>
            <pc:docMk/>
            <pc:sldMk cId="2043096359" sldId="259"/>
            <ac:spMk id="3" creationId="{040D2FB5-508C-C6FF-840B-B0FB7EAFEFB6}"/>
          </ac:spMkLst>
        </pc:spChg>
        <pc:spChg chg="del">
          <ac:chgData name="Koson Trachu" userId="8b674c4b66ffeb50" providerId="LiveId" clId="{ABD91169-D8AE-488D-A943-9439F464968A}" dt="2025-06-12T17:25:07.934" v="117" actId="478"/>
          <ac:spMkLst>
            <pc:docMk/>
            <pc:sldMk cId="2043096359" sldId="259"/>
            <ac:spMk id="6" creationId="{9974298F-C50E-7A55-1E08-C2ADE34F2278}"/>
          </ac:spMkLst>
        </pc:spChg>
        <pc:spChg chg="add del mod">
          <ac:chgData name="Koson Trachu" userId="8b674c4b66ffeb50" providerId="LiveId" clId="{ABD91169-D8AE-488D-A943-9439F464968A}" dt="2025-06-12T17:27:10.120" v="130" actId="478"/>
          <ac:spMkLst>
            <pc:docMk/>
            <pc:sldMk cId="2043096359" sldId="259"/>
            <ac:spMk id="10" creationId="{6345B276-158A-9B3F-B14A-0D46F32C607B}"/>
          </ac:spMkLst>
        </pc:spChg>
        <pc:spChg chg="add">
          <ac:chgData name="Koson Trachu" userId="8b674c4b66ffeb50" providerId="LiveId" clId="{ABD91169-D8AE-488D-A943-9439F464968A}" dt="2025-06-12T17:26:49.585" v="125"/>
          <ac:spMkLst>
            <pc:docMk/>
            <pc:sldMk cId="2043096359" sldId="259"/>
            <ac:spMk id="12" creationId="{4627757F-1DD3-2853-3BD7-AB802DD56BEC}"/>
          </ac:spMkLst>
        </pc:spChg>
        <pc:picChg chg="add mod">
          <ac:chgData name="Koson Trachu" userId="8b674c4b66ffeb50" providerId="LiveId" clId="{ABD91169-D8AE-488D-A943-9439F464968A}" dt="2025-06-12T17:30:16.014" v="142" actId="1076"/>
          <ac:picMkLst>
            <pc:docMk/>
            <pc:sldMk cId="2043096359" sldId="259"/>
            <ac:picMk id="11" creationId="{9B22AC2D-9A21-68A1-B625-86763247F0B6}"/>
          </ac:picMkLst>
        </pc:picChg>
        <pc:picChg chg="add mod">
          <ac:chgData name="Koson Trachu" userId="8b674c4b66ffeb50" providerId="LiveId" clId="{ABD91169-D8AE-488D-A943-9439F464968A}" dt="2025-06-12T17:30:06.858" v="140" actId="1076"/>
          <ac:picMkLst>
            <pc:docMk/>
            <pc:sldMk cId="2043096359" sldId="259"/>
            <ac:picMk id="13" creationId="{568B73C0-1E9C-2822-A440-40B629E69E4D}"/>
          </ac:picMkLst>
        </pc:picChg>
        <pc:picChg chg="add mod">
          <ac:chgData name="Koson Trachu" userId="8b674c4b66ffeb50" providerId="LiveId" clId="{ABD91169-D8AE-488D-A943-9439F464968A}" dt="2025-06-12T18:25:16.789" v="2497" actId="1076"/>
          <ac:picMkLst>
            <pc:docMk/>
            <pc:sldMk cId="2043096359" sldId="259"/>
            <ac:picMk id="1026" creationId="{C6AA7A8A-3292-E362-1EF5-A9B1B29ED487}"/>
          </ac:picMkLst>
        </pc:picChg>
      </pc:sldChg>
      <pc:sldChg chg="new del">
        <pc:chgData name="Koson Trachu" userId="8b674c4b66ffeb50" providerId="LiveId" clId="{ABD91169-D8AE-488D-A943-9439F464968A}" dt="2025-06-12T17:23:04.226" v="57" actId="680"/>
        <pc:sldMkLst>
          <pc:docMk/>
          <pc:sldMk cId="3290248552" sldId="259"/>
        </pc:sldMkLst>
      </pc:sldChg>
      <pc:sldChg chg="del">
        <pc:chgData name="Koson Trachu" userId="8b674c4b66ffeb50" providerId="LiveId" clId="{ABD91169-D8AE-488D-A943-9439F464968A}" dt="2025-06-12T17:22:24.669" v="10" actId="47"/>
        <pc:sldMkLst>
          <pc:docMk/>
          <pc:sldMk cId="3672838879" sldId="260"/>
        </pc:sldMkLst>
      </pc:sldChg>
      <pc:sldChg chg="addSp delSp modSp add del mod">
        <pc:chgData name="Koson Trachu" userId="8b674c4b66ffeb50" providerId="LiveId" clId="{ABD91169-D8AE-488D-A943-9439F464968A}" dt="2025-06-12T17:30:55.977" v="148" actId="47"/>
        <pc:sldMkLst>
          <pc:docMk/>
          <pc:sldMk cId="3884917035" sldId="260"/>
        </pc:sldMkLst>
        <pc:spChg chg="del">
          <ac:chgData name="Koson Trachu" userId="8b674c4b66ffeb50" providerId="LiveId" clId="{ABD91169-D8AE-488D-A943-9439F464968A}" dt="2025-06-12T17:29:27.136" v="137" actId="478"/>
          <ac:spMkLst>
            <pc:docMk/>
            <pc:sldMk cId="3884917035" sldId="260"/>
            <ac:spMk id="4" creationId="{5ED38F7F-EDBA-261E-2657-205167289CBB}"/>
          </ac:spMkLst>
        </pc:spChg>
        <pc:picChg chg="mod">
          <ac:chgData name="Koson Trachu" userId="8b674c4b66ffeb50" providerId="LiveId" clId="{ABD91169-D8AE-488D-A943-9439F464968A}" dt="2025-06-12T17:29:22.196" v="136" actId="1076"/>
          <ac:picMkLst>
            <pc:docMk/>
            <pc:sldMk cId="3884917035" sldId="260"/>
            <ac:picMk id="11" creationId="{55AC0438-3CF0-6BB2-922B-9D40751B0F46}"/>
          </ac:picMkLst>
        </pc:picChg>
        <pc:picChg chg="del">
          <ac:chgData name="Koson Trachu" userId="8b674c4b66ffeb50" providerId="LiveId" clId="{ABD91169-D8AE-488D-A943-9439F464968A}" dt="2025-06-12T17:28:57.027" v="132" actId="478"/>
          <ac:picMkLst>
            <pc:docMk/>
            <pc:sldMk cId="3884917035" sldId="260"/>
            <ac:picMk id="13" creationId="{944A7532-8410-184C-0221-2E42F7144FCA}"/>
          </ac:picMkLst>
        </pc:picChg>
        <pc:picChg chg="add mod">
          <ac:chgData name="Koson Trachu" userId="8b674c4b66ffeb50" providerId="LiveId" clId="{ABD91169-D8AE-488D-A943-9439F464968A}" dt="2025-06-12T17:29:19.454" v="135" actId="1076"/>
          <ac:picMkLst>
            <pc:docMk/>
            <pc:sldMk cId="3884917035" sldId="260"/>
            <ac:picMk id="2050" creationId="{BCCB27F7-E928-BF04-DB27-44D73272DB54}"/>
          </ac:picMkLst>
        </pc:picChg>
      </pc:sldChg>
      <pc:sldChg chg="addSp delSp modSp add mod">
        <pc:chgData name="Koson Trachu" userId="8b674c4b66ffeb50" providerId="LiveId" clId="{ABD91169-D8AE-488D-A943-9439F464968A}" dt="2025-06-12T18:26:01.796" v="2521" actId="1076"/>
        <pc:sldMkLst>
          <pc:docMk/>
          <pc:sldMk cId="1583785390" sldId="261"/>
        </pc:sldMkLst>
        <pc:spChg chg="add mod">
          <ac:chgData name="Koson Trachu" userId="8b674c4b66ffeb50" providerId="LiveId" clId="{ABD91169-D8AE-488D-A943-9439F464968A}" dt="2025-06-12T18:26:01.796" v="2521" actId="1076"/>
          <ac:spMkLst>
            <pc:docMk/>
            <pc:sldMk cId="1583785390" sldId="261"/>
            <ac:spMk id="3" creationId="{D6327FCC-3B01-BD9B-698A-339561177779}"/>
          </ac:spMkLst>
        </pc:spChg>
        <pc:spChg chg="add mod">
          <ac:chgData name="Koson Trachu" userId="8b674c4b66ffeb50" providerId="LiveId" clId="{ABD91169-D8AE-488D-A943-9439F464968A}" dt="2025-06-12T18:25:57.414" v="2520" actId="1076"/>
          <ac:spMkLst>
            <pc:docMk/>
            <pc:sldMk cId="1583785390" sldId="261"/>
            <ac:spMk id="6" creationId="{8E62A08B-B470-D231-7A5D-37A8E08CD8B3}"/>
          </ac:spMkLst>
        </pc:spChg>
        <pc:picChg chg="add mod">
          <ac:chgData name="Koson Trachu" userId="8b674c4b66ffeb50" providerId="LiveId" clId="{ABD91169-D8AE-488D-A943-9439F464968A}" dt="2025-06-12T17:30:36.940" v="147" actId="1076"/>
          <ac:picMkLst>
            <pc:docMk/>
            <pc:sldMk cId="1583785390" sldId="261"/>
            <ac:picMk id="2" creationId="{895F6B9F-0225-151B-5B2A-3DD4DCAD7F40}"/>
          </ac:picMkLst>
        </pc:picChg>
        <pc:picChg chg="del">
          <ac:chgData name="Koson Trachu" userId="8b674c4b66ffeb50" providerId="LiveId" clId="{ABD91169-D8AE-488D-A943-9439F464968A}" dt="2025-06-12T17:30:32.169" v="145" actId="478"/>
          <ac:picMkLst>
            <pc:docMk/>
            <pc:sldMk cId="1583785390" sldId="261"/>
            <ac:picMk id="13" creationId="{93B1F79C-346E-9751-5875-D9E1149E4866}"/>
          </ac:picMkLst>
        </pc:picChg>
      </pc:sldChg>
      <pc:sldChg chg="del">
        <pc:chgData name="Koson Trachu" userId="8b674c4b66ffeb50" providerId="LiveId" clId="{ABD91169-D8AE-488D-A943-9439F464968A}" dt="2025-06-12T17:22:24.669" v="10" actId="47"/>
        <pc:sldMkLst>
          <pc:docMk/>
          <pc:sldMk cId="2170827940" sldId="261"/>
        </pc:sldMkLst>
      </pc:sldChg>
      <pc:sldChg chg="del">
        <pc:chgData name="Koson Trachu" userId="8b674c4b66ffeb50" providerId="LiveId" clId="{ABD91169-D8AE-488D-A943-9439F464968A}" dt="2025-06-12T17:22:24.669" v="10" actId="47"/>
        <pc:sldMkLst>
          <pc:docMk/>
          <pc:sldMk cId="3090993521" sldId="262"/>
        </pc:sldMkLst>
      </pc:sldChg>
      <pc:sldChg chg="add del">
        <pc:chgData name="Koson Trachu" userId="8b674c4b66ffeb50" providerId="LiveId" clId="{ABD91169-D8AE-488D-A943-9439F464968A}" dt="2025-06-12T18:28:16.447" v="2527" actId="2696"/>
        <pc:sldMkLst>
          <pc:docMk/>
          <pc:sldMk cId="3252025497" sldId="262"/>
        </pc:sldMkLst>
      </pc:sldChg>
      <pc:sldChg chg="del">
        <pc:chgData name="Koson Trachu" userId="8b674c4b66ffeb50" providerId="LiveId" clId="{ABD91169-D8AE-488D-A943-9439F464968A}" dt="2025-06-12T17:22:24.669" v="10" actId="47"/>
        <pc:sldMkLst>
          <pc:docMk/>
          <pc:sldMk cId="3207421305" sldId="263"/>
        </pc:sldMkLst>
      </pc:sldChg>
      <pc:sldChg chg="modSp new mod">
        <pc:chgData name="Koson Trachu" userId="8b674c4b66ffeb50" providerId="LiveId" clId="{ABD91169-D8AE-488D-A943-9439F464968A}" dt="2025-06-12T17:52:21.324" v="1379" actId="207"/>
        <pc:sldMkLst>
          <pc:docMk/>
          <pc:sldMk cId="3594103648" sldId="263"/>
        </pc:sldMkLst>
        <pc:spChg chg="mod">
          <ac:chgData name="Koson Trachu" userId="8b674c4b66ffeb50" providerId="LiveId" clId="{ABD91169-D8AE-488D-A943-9439F464968A}" dt="2025-06-12T17:33:09.400" v="208"/>
          <ac:spMkLst>
            <pc:docMk/>
            <pc:sldMk cId="3594103648" sldId="263"/>
            <ac:spMk id="2" creationId="{D6BBBD8E-7A7B-2C9F-FB75-724EA9D613A0}"/>
          </ac:spMkLst>
        </pc:spChg>
        <pc:spChg chg="mod">
          <ac:chgData name="Koson Trachu" userId="8b674c4b66ffeb50" providerId="LiveId" clId="{ABD91169-D8AE-488D-A943-9439F464968A}" dt="2025-06-12T17:52:21.324" v="1379" actId="207"/>
          <ac:spMkLst>
            <pc:docMk/>
            <pc:sldMk cId="3594103648" sldId="263"/>
            <ac:spMk id="3" creationId="{431B8AB3-0F56-BAC4-86D2-1822DC858693}"/>
          </ac:spMkLst>
        </pc:spChg>
      </pc:sldChg>
      <pc:sldChg chg="del">
        <pc:chgData name="Koson Trachu" userId="8b674c4b66ffeb50" providerId="LiveId" clId="{ABD91169-D8AE-488D-A943-9439F464968A}" dt="2025-06-12T17:22:24.669" v="10" actId="47"/>
        <pc:sldMkLst>
          <pc:docMk/>
          <pc:sldMk cId="1225633723" sldId="264"/>
        </pc:sldMkLst>
      </pc:sldChg>
      <pc:sldChg chg="modSp add mod">
        <pc:chgData name="Koson Trachu" userId="8b674c4b66ffeb50" providerId="LiveId" clId="{ABD91169-D8AE-488D-A943-9439F464968A}" dt="2025-06-12T17:47:31.231" v="1100" actId="20577"/>
        <pc:sldMkLst>
          <pc:docMk/>
          <pc:sldMk cId="1407358955" sldId="264"/>
        </pc:sldMkLst>
        <pc:spChg chg="mod">
          <ac:chgData name="Koson Trachu" userId="8b674c4b66ffeb50" providerId="LiveId" clId="{ABD91169-D8AE-488D-A943-9439F464968A}" dt="2025-06-12T17:36:46.159" v="423" actId="20577"/>
          <ac:spMkLst>
            <pc:docMk/>
            <pc:sldMk cId="1407358955" sldId="264"/>
            <ac:spMk id="2" creationId="{5B3BA95A-2A99-2C90-D610-81546335563D}"/>
          </ac:spMkLst>
        </pc:spChg>
        <pc:spChg chg="mod">
          <ac:chgData name="Koson Trachu" userId="8b674c4b66ffeb50" providerId="LiveId" clId="{ABD91169-D8AE-488D-A943-9439F464968A}" dt="2025-06-12T17:47:31.231" v="1100" actId="20577"/>
          <ac:spMkLst>
            <pc:docMk/>
            <pc:sldMk cId="1407358955" sldId="264"/>
            <ac:spMk id="3" creationId="{56671292-7F0C-540C-9ACD-3D3E0053D43D}"/>
          </ac:spMkLst>
        </pc:spChg>
      </pc:sldChg>
      <pc:sldChg chg="modSp add mod">
        <pc:chgData name="Koson Trachu" userId="8b674c4b66ffeb50" providerId="LiveId" clId="{ABD91169-D8AE-488D-A943-9439F464968A}" dt="2025-06-12T17:47:12.947" v="1085" actId="20577"/>
        <pc:sldMkLst>
          <pc:docMk/>
          <pc:sldMk cId="709669279" sldId="265"/>
        </pc:sldMkLst>
        <pc:spChg chg="mod">
          <ac:chgData name="Koson Trachu" userId="8b674c4b66ffeb50" providerId="LiveId" clId="{ABD91169-D8AE-488D-A943-9439F464968A}" dt="2025-06-12T17:47:12.947" v="1085" actId="20577"/>
          <ac:spMkLst>
            <pc:docMk/>
            <pc:sldMk cId="709669279" sldId="265"/>
            <ac:spMk id="3" creationId="{8B26AD5C-CA6D-33B2-43B9-0F4EC5D555C2}"/>
          </ac:spMkLst>
        </pc:spChg>
      </pc:sldChg>
      <pc:sldChg chg="del">
        <pc:chgData name="Koson Trachu" userId="8b674c4b66ffeb50" providerId="LiveId" clId="{ABD91169-D8AE-488D-A943-9439F464968A}" dt="2025-06-12T17:22:24.669" v="10" actId="47"/>
        <pc:sldMkLst>
          <pc:docMk/>
          <pc:sldMk cId="2334239523" sldId="265"/>
        </pc:sldMkLst>
      </pc:sldChg>
      <pc:sldChg chg="modSp add mod">
        <pc:chgData name="Koson Trachu" userId="8b674c4b66ffeb50" providerId="LiveId" clId="{ABD91169-D8AE-488D-A943-9439F464968A}" dt="2025-06-12T17:51:47.954" v="1375" actId="115"/>
        <pc:sldMkLst>
          <pc:docMk/>
          <pc:sldMk cId="488133557" sldId="266"/>
        </pc:sldMkLst>
        <pc:spChg chg="mod">
          <ac:chgData name="Koson Trachu" userId="8b674c4b66ffeb50" providerId="LiveId" clId="{ABD91169-D8AE-488D-A943-9439F464968A}" dt="2025-06-12T17:51:47.954" v="1375" actId="115"/>
          <ac:spMkLst>
            <pc:docMk/>
            <pc:sldMk cId="488133557" sldId="266"/>
            <ac:spMk id="3" creationId="{170E1354-71FD-22B9-349E-74C417A9CF3F}"/>
          </ac:spMkLst>
        </pc:spChg>
      </pc:sldChg>
      <pc:sldChg chg="del">
        <pc:chgData name="Koson Trachu" userId="8b674c4b66ffeb50" providerId="LiveId" clId="{ABD91169-D8AE-488D-A943-9439F464968A}" dt="2025-06-12T17:22:24.669" v="10" actId="47"/>
        <pc:sldMkLst>
          <pc:docMk/>
          <pc:sldMk cId="1187391539" sldId="266"/>
        </pc:sldMkLst>
      </pc:sldChg>
      <pc:sldChg chg="del">
        <pc:chgData name="Koson Trachu" userId="8b674c4b66ffeb50" providerId="LiveId" clId="{ABD91169-D8AE-488D-A943-9439F464968A}" dt="2025-06-12T17:22:24.669" v="10" actId="47"/>
        <pc:sldMkLst>
          <pc:docMk/>
          <pc:sldMk cId="2007887508" sldId="267"/>
        </pc:sldMkLst>
      </pc:sldChg>
      <pc:sldChg chg="modSp add mod">
        <pc:chgData name="Koson Trachu" userId="8b674c4b66ffeb50" providerId="LiveId" clId="{ABD91169-D8AE-488D-A943-9439F464968A}" dt="2025-06-12T18:27:31.113" v="2526" actId="27636"/>
        <pc:sldMkLst>
          <pc:docMk/>
          <pc:sldMk cId="2698337248" sldId="267"/>
        </pc:sldMkLst>
        <pc:spChg chg="mod">
          <ac:chgData name="Koson Trachu" userId="8b674c4b66ffeb50" providerId="LiveId" clId="{ABD91169-D8AE-488D-A943-9439F464968A}" dt="2025-06-12T18:27:31.113" v="2526" actId="27636"/>
          <ac:spMkLst>
            <pc:docMk/>
            <pc:sldMk cId="2698337248" sldId="267"/>
            <ac:spMk id="3" creationId="{839E81A8-8BBF-4921-CF6A-C222ADEAF08C}"/>
          </ac:spMkLst>
        </pc:spChg>
      </pc:sldChg>
      <pc:sldChg chg="addSp modSp add mod">
        <pc:chgData name="Koson Trachu" userId="8b674c4b66ffeb50" providerId="LiveId" clId="{ABD91169-D8AE-488D-A943-9439F464968A}" dt="2025-06-12T17:59:23.762" v="1496" actId="207"/>
        <pc:sldMkLst>
          <pc:docMk/>
          <pc:sldMk cId="1536635167" sldId="268"/>
        </pc:sldMkLst>
        <pc:spChg chg="mod">
          <ac:chgData name="Koson Trachu" userId="8b674c4b66ffeb50" providerId="LiveId" clId="{ABD91169-D8AE-488D-A943-9439F464968A}" dt="2025-06-12T17:53:57.453" v="1394" actId="20577"/>
          <ac:spMkLst>
            <pc:docMk/>
            <pc:sldMk cId="1536635167" sldId="268"/>
            <ac:spMk id="2" creationId="{20716699-509A-85C7-BA73-CA855CA3E7CF}"/>
          </ac:spMkLst>
        </pc:spChg>
        <pc:spChg chg="mod">
          <ac:chgData name="Koson Trachu" userId="8b674c4b66ffeb50" providerId="LiveId" clId="{ABD91169-D8AE-488D-A943-9439F464968A}" dt="2025-06-12T17:59:23.762" v="1496" actId="207"/>
          <ac:spMkLst>
            <pc:docMk/>
            <pc:sldMk cId="1536635167" sldId="268"/>
            <ac:spMk id="3" creationId="{2C84E6FC-75EC-9B23-D550-FDF5AC348E74}"/>
          </ac:spMkLst>
        </pc:spChg>
        <pc:picChg chg="add mod modCrop">
          <ac:chgData name="Koson Trachu" userId="8b674c4b66ffeb50" providerId="LiveId" clId="{ABD91169-D8AE-488D-A943-9439F464968A}" dt="2025-06-12T17:56:54.337" v="1478" actId="1076"/>
          <ac:picMkLst>
            <pc:docMk/>
            <pc:sldMk cId="1536635167" sldId="268"/>
            <ac:picMk id="4" creationId="{CE04CCCB-050E-C73B-EF8D-68A0DE2870EA}"/>
          </ac:picMkLst>
        </pc:picChg>
        <pc:picChg chg="add mod">
          <ac:chgData name="Koson Trachu" userId="8b674c4b66ffeb50" providerId="LiveId" clId="{ABD91169-D8AE-488D-A943-9439F464968A}" dt="2025-06-12T17:57:58.413" v="1482" actId="1076"/>
          <ac:picMkLst>
            <pc:docMk/>
            <pc:sldMk cId="1536635167" sldId="268"/>
            <ac:picMk id="6" creationId="{02550C74-3D44-B27A-181F-A7A62E7F8B4E}"/>
          </ac:picMkLst>
        </pc:picChg>
      </pc:sldChg>
      <pc:sldChg chg="del">
        <pc:chgData name="Koson Trachu" userId="8b674c4b66ffeb50" providerId="LiveId" clId="{ABD91169-D8AE-488D-A943-9439F464968A}" dt="2025-06-12T17:22:24.669" v="10" actId="47"/>
        <pc:sldMkLst>
          <pc:docMk/>
          <pc:sldMk cId="3079304992" sldId="268"/>
        </pc:sldMkLst>
      </pc:sldChg>
      <pc:sldChg chg="del">
        <pc:chgData name="Koson Trachu" userId="8b674c4b66ffeb50" providerId="LiveId" clId="{ABD91169-D8AE-488D-A943-9439F464968A}" dt="2025-06-12T17:22:24.669" v="10" actId="47"/>
        <pc:sldMkLst>
          <pc:docMk/>
          <pc:sldMk cId="722736145" sldId="269"/>
        </pc:sldMkLst>
      </pc:sldChg>
      <pc:sldChg chg="addSp delSp modSp add mod">
        <pc:chgData name="Koson Trachu" userId="8b674c4b66ffeb50" providerId="LiveId" clId="{ABD91169-D8AE-488D-A943-9439F464968A}" dt="2025-06-12T18:11:21.318" v="1875" actId="207"/>
        <pc:sldMkLst>
          <pc:docMk/>
          <pc:sldMk cId="2565171583" sldId="269"/>
        </pc:sldMkLst>
        <pc:spChg chg="mod">
          <ac:chgData name="Koson Trachu" userId="8b674c4b66ffeb50" providerId="LiveId" clId="{ABD91169-D8AE-488D-A943-9439F464968A}" dt="2025-06-12T18:00:53.495" v="1502"/>
          <ac:spMkLst>
            <pc:docMk/>
            <pc:sldMk cId="2565171583" sldId="269"/>
            <ac:spMk id="2" creationId="{1D42C683-0713-1C19-EE1C-8A2131E6E008}"/>
          </ac:spMkLst>
        </pc:spChg>
        <pc:spChg chg="mod">
          <ac:chgData name="Koson Trachu" userId="8b674c4b66ffeb50" providerId="LiveId" clId="{ABD91169-D8AE-488D-A943-9439F464968A}" dt="2025-06-12T18:04:08.771" v="1768" actId="20577"/>
          <ac:spMkLst>
            <pc:docMk/>
            <pc:sldMk cId="2565171583" sldId="269"/>
            <ac:spMk id="3" creationId="{3E7772BD-5E79-953A-976D-6E5AB27274D5}"/>
          </ac:spMkLst>
        </pc:spChg>
        <pc:spChg chg="add mod">
          <ac:chgData name="Koson Trachu" userId="8b674c4b66ffeb50" providerId="LiveId" clId="{ABD91169-D8AE-488D-A943-9439F464968A}" dt="2025-06-12T18:10:49.734" v="1864" actId="207"/>
          <ac:spMkLst>
            <pc:docMk/>
            <pc:sldMk cId="2565171583" sldId="269"/>
            <ac:spMk id="8" creationId="{E67BAC09-5591-B213-0918-D0C555491C2B}"/>
          </ac:spMkLst>
        </pc:spChg>
        <pc:spChg chg="add mod">
          <ac:chgData name="Koson Trachu" userId="8b674c4b66ffeb50" providerId="LiveId" clId="{ABD91169-D8AE-488D-A943-9439F464968A}" dt="2025-06-12T18:11:12.179" v="1874" actId="1035"/>
          <ac:spMkLst>
            <pc:docMk/>
            <pc:sldMk cId="2565171583" sldId="269"/>
            <ac:spMk id="9" creationId="{8DDD1883-BC26-E0BA-263C-3BE1D8F72CE8}"/>
          </ac:spMkLst>
        </pc:spChg>
        <pc:spChg chg="add mod">
          <ac:chgData name="Koson Trachu" userId="8b674c4b66ffeb50" providerId="LiveId" clId="{ABD91169-D8AE-488D-A943-9439F464968A}" dt="2025-06-12T18:11:12.179" v="1874" actId="1035"/>
          <ac:spMkLst>
            <pc:docMk/>
            <pc:sldMk cId="2565171583" sldId="269"/>
            <ac:spMk id="10" creationId="{A3C18677-8172-6677-4F4A-EA7601367205}"/>
          </ac:spMkLst>
        </pc:spChg>
        <pc:spChg chg="add mod">
          <ac:chgData name="Koson Trachu" userId="8b674c4b66ffeb50" providerId="LiveId" clId="{ABD91169-D8AE-488D-A943-9439F464968A}" dt="2025-06-12T18:11:12.179" v="1874" actId="1035"/>
          <ac:spMkLst>
            <pc:docMk/>
            <pc:sldMk cId="2565171583" sldId="269"/>
            <ac:spMk id="11" creationId="{57162C32-9AE7-88BE-39DB-8D8D15DAC587}"/>
          </ac:spMkLst>
        </pc:spChg>
        <pc:spChg chg="add mod">
          <ac:chgData name="Koson Trachu" userId="8b674c4b66ffeb50" providerId="LiveId" clId="{ABD91169-D8AE-488D-A943-9439F464968A}" dt="2025-06-12T18:11:21.318" v="1875" actId="207"/>
          <ac:spMkLst>
            <pc:docMk/>
            <pc:sldMk cId="2565171583" sldId="269"/>
            <ac:spMk id="12" creationId="{E5117417-5963-4E08-C86C-C3A4EFD10950}"/>
          </ac:spMkLst>
        </pc:spChg>
        <pc:spChg chg="add mod">
          <ac:chgData name="Koson Trachu" userId="8b674c4b66ffeb50" providerId="LiveId" clId="{ABD91169-D8AE-488D-A943-9439F464968A}" dt="2025-06-12T18:11:21.318" v="1875" actId="207"/>
          <ac:spMkLst>
            <pc:docMk/>
            <pc:sldMk cId="2565171583" sldId="269"/>
            <ac:spMk id="16" creationId="{84145C2B-A9E8-A2D8-87AB-BCB2CBA81383}"/>
          </ac:spMkLst>
        </pc:spChg>
        <pc:spChg chg="add mod">
          <ac:chgData name="Koson Trachu" userId="8b674c4b66ffeb50" providerId="LiveId" clId="{ABD91169-D8AE-488D-A943-9439F464968A}" dt="2025-06-12T18:11:21.318" v="1875" actId="207"/>
          <ac:spMkLst>
            <pc:docMk/>
            <pc:sldMk cId="2565171583" sldId="269"/>
            <ac:spMk id="17" creationId="{88793AAB-EB5B-312D-FEE6-749B0EF8FCA2}"/>
          </ac:spMkLst>
        </pc:spChg>
        <pc:spChg chg="add mod">
          <ac:chgData name="Koson Trachu" userId="8b674c4b66ffeb50" providerId="LiveId" clId="{ABD91169-D8AE-488D-A943-9439F464968A}" dt="2025-06-12T18:09:53.610" v="1846" actId="6549"/>
          <ac:spMkLst>
            <pc:docMk/>
            <pc:sldMk cId="2565171583" sldId="269"/>
            <ac:spMk id="22" creationId="{D9CCA4BA-A3C9-2C50-476B-72D3FC4D0718}"/>
          </ac:spMkLst>
        </pc:spChg>
        <pc:spChg chg="add mod">
          <ac:chgData name="Koson Trachu" userId="8b674c4b66ffeb50" providerId="LiveId" clId="{ABD91169-D8AE-488D-A943-9439F464968A}" dt="2025-06-12T18:10:10.284" v="1859" actId="404"/>
          <ac:spMkLst>
            <pc:docMk/>
            <pc:sldMk cId="2565171583" sldId="269"/>
            <ac:spMk id="23" creationId="{9747B9F6-6D32-841D-2D14-8F3817DB2652}"/>
          </ac:spMkLst>
        </pc:spChg>
        <pc:spChg chg="add mod">
          <ac:chgData name="Koson Trachu" userId="8b674c4b66ffeb50" providerId="LiveId" clId="{ABD91169-D8AE-488D-A943-9439F464968A}" dt="2025-06-12T18:10:36.643" v="1863" actId="14100"/>
          <ac:spMkLst>
            <pc:docMk/>
            <pc:sldMk cId="2565171583" sldId="269"/>
            <ac:spMk id="24" creationId="{8389EAEB-F827-4475-2F79-AE70D1348492}"/>
          </ac:spMkLst>
        </pc:spChg>
        <pc:picChg chg="del">
          <ac:chgData name="Koson Trachu" userId="8b674c4b66ffeb50" providerId="LiveId" clId="{ABD91169-D8AE-488D-A943-9439F464968A}" dt="2025-06-12T18:04:14.081" v="1769" actId="478"/>
          <ac:picMkLst>
            <pc:docMk/>
            <pc:sldMk cId="2565171583" sldId="269"/>
            <ac:picMk id="4" creationId="{8C702630-737F-F709-6B52-FFE66310916E}"/>
          </ac:picMkLst>
        </pc:picChg>
        <pc:picChg chg="add del mod">
          <ac:chgData name="Koson Trachu" userId="8b674c4b66ffeb50" providerId="LiveId" clId="{ABD91169-D8AE-488D-A943-9439F464968A}" dt="2025-06-12T18:07:50.382" v="1801" actId="478"/>
          <ac:picMkLst>
            <pc:docMk/>
            <pc:sldMk cId="2565171583" sldId="269"/>
            <ac:picMk id="5" creationId="{C3C66A16-94CE-2CD5-2698-EC126CAD541D}"/>
          </ac:picMkLst>
        </pc:picChg>
        <pc:picChg chg="del">
          <ac:chgData name="Koson Trachu" userId="8b674c4b66ffeb50" providerId="LiveId" clId="{ABD91169-D8AE-488D-A943-9439F464968A}" dt="2025-06-12T18:04:14.081" v="1769" actId="478"/>
          <ac:picMkLst>
            <pc:docMk/>
            <pc:sldMk cId="2565171583" sldId="269"/>
            <ac:picMk id="6" creationId="{B227BAA6-97F8-1BA8-D0FB-FB2EAC008972}"/>
          </ac:picMkLst>
        </pc:picChg>
        <pc:picChg chg="add del mod">
          <ac:chgData name="Koson Trachu" userId="8b674c4b66ffeb50" providerId="LiveId" clId="{ABD91169-D8AE-488D-A943-9439F464968A}" dt="2025-06-12T18:07:50.382" v="1801" actId="478"/>
          <ac:picMkLst>
            <pc:docMk/>
            <pc:sldMk cId="2565171583" sldId="269"/>
            <ac:picMk id="7" creationId="{8A98A6EA-7E01-BFB7-8B4D-B81FEF270591}"/>
          </ac:picMkLst>
        </pc:picChg>
        <pc:picChg chg="add del mod">
          <ac:chgData name="Koson Trachu" userId="8b674c4b66ffeb50" providerId="LiveId" clId="{ABD91169-D8AE-488D-A943-9439F464968A}" dt="2025-06-12T18:07:50.382" v="1801" actId="478"/>
          <ac:picMkLst>
            <pc:docMk/>
            <pc:sldMk cId="2565171583" sldId="269"/>
            <ac:picMk id="3074" creationId="{C4DB3F12-E947-2CE7-EDEE-4CA6A4578BAF}"/>
          </ac:picMkLst>
        </pc:picChg>
        <pc:cxnChg chg="add mod">
          <ac:chgData name="Koson Trachu" userId="8b674c4b66ffeb50" providerId="LiveId" clId="{ABD91169-D8AE-488D-A943-9439F464968A}" dt="2025-06-12T18:11:12.179" v="1874" actId="1035"/>
          <ac:cxnSpMkLst>
            <pc:docMk/>
            <pc:sldMk cId="2565171583" sldId="269"/>
            <ac:cxnSpMk id="14" creationId="{3A7E2924-3087-9387-79B9-8F6B6DEDA612}"/>
          </ac:cxnSpMkLst>
        </pc:cxnChg>
        <pc:cxnChg chg="add mod">
          <ac:chgData name="Koson Trachu" userId="8b674c4b66ffeb50" providerId="LiveId" clId="{ABD91169-D8AE-488D-A943-9439F464968A}" dt="2025-06-12T18:11:12.179" v="1874" actId="1035"/>
          <ac:cxnSpMkLst>
            <pc:docMk/>
            <pc:sldMk cId="2565171583" sldId="269"/>
            <ac:cxnSpMk id="19" creationId="{CFEA70AB-909C-E477-C2E9-07980E3E4D67}"/>
          </ac:cxnSpMkLst>
        </pc:cxnChg>
        <pc:cxnChg chg="add mod">
          <ac:chgData name="Koson Trachu" userId="8b674c4b66ffeb50" providerId="LiveId" clId="{ABD91169-D8AE-488D-A943-9439F464968A}" dt="2025-06-12T18:11:12.179" v="1874" actId="1035"/>
          <ac:cxnSpMkLst>
            <pc:docMk/>
            <pc:sldMk cId="2565171583" sldId="269"/>
            <ac:cxnSpMk id="21" creationId="{6AB5731A-23E7-F0AE-64AB-94F815E7345D}"/>
          </ac:cxnSpMkLst>
        </pc:cxnChg>
      </pc:sldChg>
      <pc:sldChg chg="addSp modSp add mod">
        <pc:chgData name="Koson Trachu" userId="8b674c4b66ffeb50" providerId="LiveId" clId="{ABD91169-D8AE-488D-A943-9439F464968A}" dt="2025-06-12T18:24:35.018" v="2495"/>
        <pc:sldMkLst>
          <pc:docMk/>
          <pc:sldMk cId="3669441891" sldId="270"/>
        </pc:sldMkLst>
        <pc:spChg chg="mod">
          <ac:chgData name="Koson Trachu" userId="8b674c4b66ffeb50" providerId="LiveId" clId="{ABD91169-D8AE-488D-A943-9439F464968A}" dt="2025-06-12T18:12:51.898" v="1888" actId="20577"/>
          <ac:spMkLst>
            <pc:docMk/>
            <pc:sldMk cId="3669441891" sldId="270"/>
            <ac:spMk id="2" creationId="{C3D10A13-52E3-DD2A-DB57-E879FD6E194B}"/>
          </ac:spMkLst>
        </pc:spChg>
        <pc:spChg chg="mod">
          <ac:chgData name="Koson Trachu" userId="8b674c4b66ffeb50" providerId="LiveId" clId="{ABD91169-D8AE-488D-A943-9439F464968A}" dt="2025-06-12T18:19:11.381" v="2401"/>
          <ac:spMkLst>
            <pc:docMk/>
            <pc:sldMk cId="3669441891" sldId="270"/>
            <ac:spMk id="3" creationId="{F9BD3098-DB7F-0D6D-4DC3-9718A39181B8}"/>
          </ac:spMkLst>
        </pc:spChg>
        <pc:spChg chg="add mod">
          <ac:chgData name="Koson Trachu" userId="8b674c4b66ffeb50" providerId="LiveId" clId="{ABD91169-D8AE-488D-A943-9439F464968A}" dt="2025-06-12T18:19:40.873" v="2409" actId="14100"/>
          <ac:spMkLst>
            <pc:docMk/>
            <pc:sldMk cId="3669441891" sldId="270"/>
            <ac:spMk id="4" creationId="{B59C2FF3-CD60-7D43-90A4-0E31DE81A3E1}"/>
          </ac:spMkLst>
        </pc:spChg>
        <pc:spChg chg="add mod">
          <ac:chgData name="Koson Trachu" userId="8b674c4b66ffeb50" providerId="LiveId" clId="{ABD91169-D8AE-488D-A943-9439F464968A}" dt="2025-06-12T18:24:27.377" v="2489"/>
          <ac:spMkLst>
            <pc:docMk/>
            <pc:sldMk cId="3669441891" sldId="270"/>
            <ac:spMk id="5" creationId="{4D32EDA0-4F79-A63E-C1CE-3BC60BC36659}"/>
          </ac:spMkLst>
        </pc:spChg>
        <pc:spChg chg="add mod">
          <ac:chgData name="Koson Trachu" userId="8b674c4b66ffeb50" providerId="LiveId" clId="{ABD91169-D8AE-488D-A943-9439F464968A}" dt="2025-06-12T18:19:57.858" v="2415" actId="571"/>
          <ac:spMkLst>
            <pc:docMk/>
            <pc:sldMk cId="3669441891" sldId="270"/>
            <ac:spMk id="6" creationId="{FFC6704D-F20B-2E07-F8D3-F5BE4BD3A456}"/>
          </ac:spMkLst>
        </pc:spChg>
        <pc:spChg chg="add mod">
          <ac:chgData name="Koson Trachu" userId="8b674c4b66ffeb50" providerId="LiveId" clId="{ABD91169-D8AE-488D-A943-9439F464968A}" dt="2025-06-12T18:19:57.858" v="2415" actId="571"/>
          <ac:spMkLst>
            <pc:docMk/>
            <pc:sldMk cId="3669441891" sldId="270"/>
            <ac:spMk id="7" creationId="{A4BA1417-6A18-EA3D-7D76-41D5A097BED4}"/>
          </ac:spMkLst>
        </pc:spChg>
        <pc:spChg chg="add mod">
          <ac:chgData name="Koson Trachu" userId="8b674c4b66ffeb50" providerId="LiveId" clId="{ABD91169-D8AE-488D-A943-9439F464968A}" dt="2025-06-12T18:21:29.680" v="2434" actId="20577"/>
          <ac:spMkLst>
            <pc:docMk/>
            <pc:sldMk cId="3669441891" sldId="270"/>
            <ac:spMk id="13" creationId="{F99D2D21-3A31-4FC5-BFF6-232ECA1203EB}"/>
          </ac:spMkLst>
        </pc:spChg>
        <pc:spChg chg="add mod">
          <ac:chgData name="Koson Trachu" userId="8b674c4b66ffeb50" providerId="LiveId" clId="{ABD91169-D8AE-488D-A943-9439F464968A}" dt="2025-06-12T18:24:28.907" v="2491"/>
          <ac:spMkLst>
            <pc:docMk/>
            <pc:sldMk cId="3669441891" sldId="270"/>
            <ac:spMk id="15" creationId="{4D098A74-3A6B-5154-E99A-268EC51E4663}"/>
          </ac:spMkLst>
        </pc:spChg>
        <pc:spChg chg="add mod">
          <ac:chgData name="Koson Trachu" userId="8b674c4b66ffeb50" providerId="LiveId" clId="{ABD91169-D8AE-488D-A943-9439F464968A}" dt="2025-06-12T18:21:50.926" v="2441" actId="20577"/>
          <ac:spMkLst>
            <pc:docMk/>
            <pc:sldMk cId="3669441891" sldId="270"/>
            <ac:spMk id="18" creationId="{50892B0A-4C1E-523B-5992-620BF9B8F95B}"/>
          </ac:spMkLst>
        </pc:spChg>
        <pc:spChg chg="add mod">
          <ac:chgData name="Koson Trachu" userId="8b674c4b66ffeb50" providerId="LiveId" clId="{ABD91169-D8AE-488D-A943-9439F464968A}" dt="2025-06-12T18:24:35.018" v="2495"/>
          <ac:spMkLst>
            <pc:docMk/>
            <pc:sldMk cId="3669441891" sldId="270"/>
            <ac:spMk id="20" creationId="{7A18969C-1CFC-1460-046C-6085BAA734C3}"/>
          </ac:spMkLst>
        </pc:spChg>
        <pc:spChg chg="mod">
          <ac:chgData name="Koson Trachu" userId="8b674c4b66ffeb50" providerId="LiveId" clId="{ABD91169-D8AE-488D-A943-9439F464968A}" dt="2025-06-12T18:24:15.819" v="2487" actId="207"/>
          <ac:spMkLst>
            <pc:docMk/>
            <pc:sldMk cId="3669441891" sldId="270"/>
            <ac:spMk id="23" creationId="{1E7DDE1A-FCF5-0AF0-0CAA-1CD3356E057F}"/>
          </ac:spMkLst>
        </pc:spChg>
      </pc:sldChg>
      <pc:sldChg chg="del">
        <pc:chgData name="Koson Trachu" userId="8b674c4b66ffeb50" providerId="LiveId" clId="{ABD91169-D8AE-488D-A943-9439F464968A}" dt="2025-06-12T17:22:24.669" v="10" actId="47"/>
        <pc:sldMkLst>
          <pc:docMk/>
          <pc:sldMk cId="2689061572" sldId="360"/>
        </pc:sldMkLst>
      </pc:sldChg>
      <pc:sldChg chg="del">
        <pc:chgData name="Koson Trachu" userId="8b674c4b66ffeb50" providerId="LiveId" clId="{ABD91169-D8AE-488D-A943-9439F464968A}" dt="2025-06-12T17:22:24.669" v="10" actId="47"/>
        <pc:sldMkLst>
          <pc:docMk/>
          <pc:sldMk cId="2076160349" sldId="361"/>
        </pc:sldMkLst>
      </pc:sldChg>
      <pc:sldChg chg="del">
        <pc:chgData name="Koson Trachu" userId="8b674c4b66ffeb50" providerId="LiveId" clId="{ABD91169-D8AE-488D-A943-9439F464968A}" dt="2025-06-12T17:22:24.669" v="10" actId="47"/>
        <pc:sldMkLst>
          <pc:docMk/>
          <pc:sldMk cId="700090743" sldId="363"/>
        </pc:sldMkLst>
      </pc:sldChg>
      <pc:sldChg chg="del">
        <pc:chgData name="Koson Trachu" userId="8b674c4b66ffeb50" providerId="LiveId" clId="{ABD91169-D8AE-488D-A943-9439F464968A}" dt="2025-06-12T17:22:24.669" v="10" actId="47"/>
        <pc:sldMkLst>
          <pc:docMk/>
          <pc:sldMk cId="3684012832" sldId="364"/>
        </pc:sldMkLst>
      </pc:sldChg>
      <pc:sldChg chg="del">
        <pc:chgData name="Koson Trachu" userId="8b674c4b66ffeb50" providerId="LiveId" clId="{ABD91169-D8AE-488D-A943-9439F464968A}" dt="2025-06-12T17:22:24.669" v="10" actId="47"/>
        <pc:sldMkLst>
          <pc:docMk/>
          <pc:sldMk cId="2862194411" sldId="368"/>
        </pc:sldMkLst>
      </pc:sldChg>
      <pc:sldChg chg="del">
        <pc:chgData name="Koson Trachu" userId="8b674c4b66ffeb50" providerId="LiveId" clId="{ABD91169-D8AE-488D-A943-9439F464968A}" dt="2025-06-12T17:22:24.669" v="10" actId="47"/>
        <pc:sldMkLst>
          <pc:docMk/>
          <pc:sldMk cId="3186780722" sldId="382"/>
        </pc:sldMkLst>
      </pc:sldChg>
      <pc:sldChg chg="del">
        <pc:chgData name="Koson Trachu" userId="8b674c4b66ffeb50" providerId="LiveId" clId="{ABD91169-D8AE-488D-A943-9439F464968A}" dt="2025-06-12T17:22:24.669" v="10" actId="47"/>
        <pc:sldMkLst>
          <pc:docMk/>
          <pc:sldMk cId="2863148270" sldId="394"/>
        </pc:sldMkLst>
      </pc:sldChg>
      <pc:sldChg chg="del">
        <pc:chgData name="Koson Trachu" userId="8b674c4b66ffeb50" providerId="LiveId" clId="{ABD91169-D8AE-488D-A943-9439F464968A}" dt="2025-06-12T17:22:24.669" v="10" actId="47"/>
        <pc:sldMkLst>
          <pc:docMk/>
          <pc:sldMk cId="2974557040" sldId="395"/>
        </pc:sldMkLst>
      </pc:sldChg>
      <pc:sldChg chg="del">
        <pc:chgData name="Koson Trachu" userId="8b674c4b66ffeb50" providerId="LiveId" clId="{ABD91169-D8AE-488D-A943-9439F464968A}" dt="2025-06-12T17:22:24.669" v="10" actId="47"/>
        <pc:sldMkLst>
          <pc:docMk/>
          <pc:sldMk cId="3161586422" sldId="396"/>
        </pc:sldMkLst>
      </pc:sldChg>
      <pc:sldChg chg="del">
        <pc:chgData name="Koson Trachu" userId="8b674c4b66ffeb50" providerId="LiveId" clId="{ABD91169-D8AE-488D-A943-9439F464968A}" dt="2025-06-12T17:22:24.669" v="10" actId="47"/>
        <pc:sldMkLst>
          <pc:docMk/>
          <pc:sldMk cId="3926293658" sldId="397"/>
        </pc:sldMkLst>
      </pc:sldChg>
      <pc:sldChg chg="del">
        <pc:chgData name="Koson Trachu" userId="8b674c4b66ffeb50" providerId="LiveId" clId="{ABD91169-D8AE-488D-A943-9439F464968A}" dt="2025-06-12T17:22:24.669" v="10" actId="47"/>
        <pc:sldMkLst>
          <pc:docMk/>
          <pc:sldMk cId="1441797867" sldId="398"/>
        </pc:sldMkLst>
      </pc:sldChg>
      <pc:sldChg chg="del">
        <pc:chgData name="Koson Trachu" userId="8b674c4b66ffeb50" providerId="LiveId" clId="{ABD91169-D8AE-488D-A943-9439F464968A}" dt="2025-06-12T17:22:24.669" v="10" actId="47"/>
        <pc:sldMkLst>
          <pc:docMk/>
          <pc:sldMk cId="945318167" sldId="400"/>
        </pc:sldMkLst>
      </pc:sldChg>
      <pc:sldChg chg="del">
        <pc:chgData name="Koson Trachu" userId="8b674c4b66ffeb50" providerId="LiveId" clId="{ABD91169-D8AE-488D-A943-9439F464968A}" dt="2025-06-12T17:22:24.669" v="10" actId="47"/>
        <pc:sldMkLst>
          <pc:docMk/>
          <pc:sldMk cId="3900411101" sldId="401"/>
        </pc:sldMkLst>
      </pc:sldChg>
      <pc:sldChg chg="del">
        <pc:chgData name="Koson Trachu" userId="8b674c4b66ffeb50" providerId="LiveId" clId="{ABD91169-D8AE-488D-A943-9439F464968A}" dt="2025-06-12T17:22:24.669" v="10" actId="47"/>
        <pc:sldMkLst>
          <pc:docMk/>
          <pc:sldMk cId="3636465206" sldId="402"/>
        </pc:sldMkLst>
      </pc:sldChg>
      <pc:sldChg chg="del">
        <pc:chgData name="Koson Trachu" userId="8b674c4b66ffeb50" providerId="LiveId" clId="{ABD91169-D8AE-488D-A943-9439F464968A}" dt="2025-06-12T17:22:24.669" v="10" actId="47"/>
        <pc:sldMkLst>
          <pc:docMk/>
          <pc:sldMk cId="1580004941" sldId="403"/>
        </pc:sldMkLst>
      </pc:sldChg>
      <pc:sldChg chg="del">
        <pc:chgData name="Koson Trachu" userId="8b674c4b66ffeb50" providerId="LiveId" clId="{ABD91169-D8AE-488D-A943-9439F464968A}" dt="2025-06-12T17:22:24.669" v="10" actId="47"/>
        <pc:sldMkLst>
          <pc:docMk/>
          <pc:sldMk cId="3393588918" sldId="40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E99752B8-7ADE-910D-49B0-7CCD7C23F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5E4B4CA7-A807-7207-5CF3-719F487AF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DAEF97D-BEFB-BC61-7A8B-68C66417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FEB2-2255-4FD9-9560-5BEA769988CB}" type="datetimeFigureOut">
              <a:rPr lang="th-TH" smtClean="0"/>
              <a:t>13/06/68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DC99A5E7-E49C-6DC9-B004-88A4FC15D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61267A3-E3C8-DDFF-0AFB-DE01DA7B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24E93-3BA4-49BA-95FD-CF88B0126ED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44777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03C5EBFC-03A5-BE47-FD07-EE4B773FC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17DD3374-F7CA-A74E-8E31-817D4FC1A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01A0A69-D6F9-4781-04DD-74425557F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FEB2-2255-4FD9-9560-5BEA769988CB}" type="datetimeFigureOut">
              <a:rPr lang="th-TH" smtClean="0"/>
              <a:t>13/06/68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C081C9C9-FF00-B17B-CDDF-371B715B4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F8943AA-61FE-1787-CC15-2F42FAA11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24E93-3BA4-49BA-95FD-CF88B0126ED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3698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CB671E62-F149-9759-15C8-73903E89A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011581FD-05B2-0358-D49F-9002F6846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84F6F9BE-8272-D3C8-A9E3-0FAD38EEB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FEB2-2255-4FD9-9560-5BEA769988CB}" type="datetimeFigureOut">
              <a:rPr lang="th-TH" smtClean="0"/>
              <a:t>13/06/68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1C3770FF-C33A-EE8C-99F1-494F69880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14732FE0-1D4A-668D-27B0-D17ABEC7C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24E93-3BA4-49BA-95FD-CF88B0126ED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5173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F2BCF72-64C5-990F-1CA6-F8F744B25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48AB9C06-C2EC-FB9C-8F26-D6FCA6A90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EF53AB8-5974-863A-3402-D4250EF1D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FEB2-2255-4FD9-9560-5BEA769988CB}" type="datetimeFigureOut">
              <a:rPr lang="th-TH" smtClean="0"/>
              <a:t>13/06/68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6142F93-9A5D-7A77-128D-50E2FEE7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655396B3-025E-2D2B-3557-E8FB6432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24E93-3BA4-49BA-95FD-CF88B0126ED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8970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FC862CD7-09FE-8043-AB1C-6C42D50F0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9CA45067-B1EC-C339-5144-94CDAA997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F8953EDE-110A-4700-DAD2-1FC05AB8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FEB2-2255-4FD9-9560-5BEA769988CB}" type="datetimeFigureOut">
              <a:rPr lang="th-TH" smtClean="0"/>
              <a:t>13/06/68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BFD566E-EE78-3730-7AF6-599B6CF6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E95EAD3-CC6B-C497-C760-4846CB39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24E93-3BA4-49BA-95FD-CF88B0126ED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8478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AEF70A2-D4B9-5770-26A2-BBF6B5E1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7E3FB51C-1000-15AA-DCEB-72A00C095D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15993292-AE58-5304-42B6-9FE9A1C36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5A0F8DB4-C0CD-C841-7DEF-ABFE089EB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FEB2-2255-4FD9-9560-5BEA769988CB}" type="datetimeFigureOut">
              <a:rPr lang="th-TH" smtClean="0"/>
              <a:t>13/06/68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354D1169-2AD3-E571-8D5D-1FF0DFEA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D5AC997F-02C1-5DBC-EC61-23063A2A8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24E93-3BA4-49BA-95FD-CF88B0126ED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9071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8D03A97-EADF-FAF4-82DF-316174FDF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3F2D2C54-8BB9-668C-C9D8-6347E4BCA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CFFA3E00-19BF-5AC9-36D7-9656B5158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C0E2A64D-C255-B093-FF79-54A385A21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4C666D8D-4C01-19D3-1B1A-24BD76C5A3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D093F792-63B9-C407-C2F3-699D7989A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FEB2-2255-4FD9-9560-5BEA769988CB}" type="datetimeFigureOut">
              <a:rPr lang="th-TH" smtClean="0"/>
              <a:t>13/06/68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3B26177F-94D6-C4F2-A920-96B55D31A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AFC66A7E-8B93-9D03-5ABC-60E1A4307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24E93-3BA4-49BA-95FD-CF88B0126ED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27044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032C365-19D2-C822-9E1C-B899D9C95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7AF169D3-CA82-E14D-3BDF-A45B40690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FEB2-2255-4FD9-9560-5BEA769988CB}" type="datetimeFigureOut">
              <a:rPr lang="th-TH" smtClean="0"/>
              <a:t>13/06/68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F58ABA00-ADC7-37F8-C054-7777E037C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A1154F26-695E-7546-F452-C9F78E9D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24E93-3BA4-49BA-95FD-CF88B0126ED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6779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9D4F41C5-2FF5-FF94-CC46-EBBC39886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FEB2-2255-4FD9-9560-5BEA769988CB}" type="datetimeFigureOut">
              <a:rPr lang="th-TH" smtClean="0"/>
              <a:t>13/06/68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001B8D70-AEB2-48BF-B68D-004FCCFE3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A3C52D6B-5607-2921-73A5-49AB71256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24E93-3BA4-49BA-95FD-CF88B0126ED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1957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3F0BB18-1498-E6D6-A572-6F27791B8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EE9FFC50-EADC-AACA-8C3F-E5AEA0A32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5A4827AC-664F-B54D-6BBA-31CE5345D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C817CCD1-7406-1F30-A12F-608FC2AAD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FEB2-2255-4FD9-9560-5BEA769988CB}" type="datetimeFigureOut">
              <a:rPr lang="th-TH" smtClean="0"/>
              <a:t>13/06/68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C6556D04-6523-DB9C-0EA7-8858F27FB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3D9C195-94B2-2CF2-7EA9-A1BEC6359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24E93-3BA4-49BA-95FD-CF88B0126ED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505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817FF90-D339-9617-20E6-F4557EA83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E8595AB8-1E68-8135-F991-DA0A4245D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256C1DE0-D9AD-01D3-B2C3-710264334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20E01D18-D3CC-A848-E1F8-A3D84FDB8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3FEB2-2255-4FD9-9560-5BEA769988CB}" type="datetimeFigureOut">
              <a:rPr lang="th-TH" smtClean="0"/>
              <a:t>13/06/68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3A6DB3FE-2DAA-1E39-AAB5-65D17123A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C595036F-FE8D-BCD0-A593-FFA5473B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24E93-3BA4-49BA-95FD-CF88B0126ED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2713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1FE470B-DF41-6402-DC52-017375230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81CC7211-A7A1-5221-7D2D-71895737C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B82A6206-30D0-CFCC-6E85-8358F51CE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43FEB2-2255-4FD9-9560-5BEA769988CB}" type="datetimeFigureOut">
              <a:rPr lang="th-TH" smtClean="0"/>
              <a:t>13/06/68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B2792B6C-34D0-3C40-E4BD-75D41EF47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F3F20FE-4D6E-93E5-4DB4-86D18B23B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A24E93-3BA4-49BA-95FD-CF88B0126ED1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6274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50BA7F1-686C-7FCC-5B78-4C78FD7F72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h-TH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พื้นฐานการเขียนโปรแกรมเชิงวัตถุ</a:t>
            </a:r>
            <a:endParaRPr lang="th-TH" dirty="0"/>
          </a:p>
        </p:txBody>
      </p:sp>
      <p:sp>
        <p:nvSpPr>
          <p:cNvPr id="5" name="ชื่อเรื่องรอง 4">
            <a:extLst>
              <a:ext uri="{FF2B5EF4-FFF2-40B4-BE49-F238E27FC236}">
                <a16:creationId xmlns:a16="http://schemas.microsoft.com/office/drawing/2014/main" id="{6780782E-1F38-52B2-B7DA-41CECD17CB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20207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357EE-5173-C273-70EA-0FE2BC28A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D42C683-0713-1C19-EE1C-8A2131E6E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Inheritance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E7772BD-5E79-953A-976D-6E5AB2727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046" y="1825625"/>
            <a:ext cx="719475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h-TH" sz="44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ในทาง </a:t>
            </a:r>
            <a:r>
              <a:rPr lang="en-US" sz="44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OOP</a:t>
            </a:r>
            <a:r>
              <a:rPr lang="th-TH" sz="44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เราสืบทอดสมบัติของวัตถุ เพื่อ</a:t>
            </a:r>
          </a:p>
          <a:p>
            <a:pPr marL="447675" indent="-447675">
              <a:buAutoNum type="arabicPeriod"/>
            </a:pPr>
            <a:r>
              <a:rPr lang="th-TH" sz="4000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นำโค้ดกลับมาใช้ในโครงการอื่น ๆ โดยดัดแปลงเล็กน้อย </a:t>
            </a:r>
            <a:r>
              <a:rPr lang="th-TH" sz="40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(ถ้าไม่ดัดแปลงก็ไม่ต้องสืบทอด)</a:t>
            </a:r>
            <a:endParaRPr lang="en-US" sz="4000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47675" indent="-447675">
              <a:buAutoNum type="arabicPeriod"/>
            </a:pPr>
            <a:r>
              <a:rPr lang="th-TH" sz="4000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ลดความซ้ำซ้อนและจัดระเบียบโค้ด </a:t>
            </a:r>
            <a:r>
              <a:rPr lang="th-TH" sz="4000" dirty="0">
                <a:solidFill>
                  <a:schemeClr val="accent6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(คลาสเล็กลง จัดหมวดหมู่ง่ายขึ้น)</a:t>
            </a:r>
            <a:endParaRPr lang="en-US" sz="4000" dirty="0">
              <a:solidFill>
                <a:schemeClr val="accent6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47675" indent="-447675">
              <a:buAutoNum type="arabicPeriod"/>
            </a:pPr>
            <a:r>
              <a:rPr lang="th-TH" sz="4000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ง่ายต่อการขยายความสามารถและปรับปรุง</a:t>
            </a:r>
          </a:p>
          <a:p>
            <a:pPr marL="447675" indent="-447675">
              <a:buAutoNum type="arabicPeriod"/>
            </a:pPr>
            <a:r>
              <a:rPr lang="th-TH" sz="4000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ช่วยให้ทำ 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polymorphism </a:t>
            </a:r>
            <a:r>
              <a:rPr lang="th-TH" sz="4000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ได้</a:t>
            </a:r>
            <a:endParaRPr lang="en-US" sz="4000" dirty="0">
              <a:solidFill>
                <a:schemeClr val="accent5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47675" indent="-447675">
              <a:buAutoNum type="arabicPeriod"/>
            </a:pPr>
            <a:endParaRPr lang="en-US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55600" indent="-355600">
              <a:buAutoNum type="arabicPeriod"/>
            </a:pPr>
            <a:endParaRPr lang="th-TH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th-TH" sz="4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E67BAC09-5591-B213-0918-D0C555491C2B}"/>
              </a:ext>
            </a:extLst>
          </p:cNvPr>
          <p:cNvSpPr txBox="1"/>
          <p:nvPr/>
        </p:nvSpPr>
        <p:spPr>
          <a:xfrm>
            <a:off x="1240388" y="1955274"/>
            <a:ext cx="13300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Vehicle</a:t>
            </a:r>
            <a:endParaRPr lang="th-TH" dirty="0">
              <a:solidFill>
                <a:srgbClr val="0070C0"/>
              </a:solidFill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8DDD1883-BC26-E0BA-263C-3BE1D8F72CE8}"/>
              </a:ext>
            </a:extLst>
          </p:cNvPr>
          <p:cNvSpPr txBox="1"/>
          <p:nvPr/>
        </p:nvSpPr>
        <p:spPr>
          <a:xfrm>
            <a:off x="244708" y="3925580"/>
            <a:ext cx="99568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Car</a:t>
            </a:r>
            <a:endParaRPr lang="th-TH" dirty="0">
              <a:solidFill>
                <a:srgbClr val="0070C0"/>
              </a:solidFill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A3C18677-8172-6677-4F4A-EA7601367205}"/>
              </a:ext>
            </a:extLst>
          </p:cNvPr>
          <p:cNvSpPr txBox="1"/>
          <p:nvPr/>
        </p:nvSpPr>
        <p:spPr>
          <a:xfrm>
            <a:off x="1407594" y="3925580"/>
            <a:ext cx="99568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Ship</a:t>
            </a:r>
            <a:endParaRPr lang="th-TH" dirty="0">
              <a:solidFill>
                <a:srgbClr val="0070C0"/>
              </a:solidFill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57162C32-9AE7-88BE-39DB-8D8D15DAC587}"/>
              </a:ext>
            </a:extLst>
          </p:cNvPr>
          <p:cNvSpPr txBox="1"/>
          <p:nvPr/>
        </p:nvSpPr>
        <p:spPr>
          <a:xfrm>
            <a:off x="2570480" y="3925580"/>
            <a:ext cx="13300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Plane</a:t>
            </a:r>
            <a:endParaRPr lang="th-TH" dirty="0">
              <a:solidFill>
                <a:srgbClr val="0070C0"/>
              </a:solidFill>
            </a:endParaRPr>
          </a:p>
        </p:txBody>
      </p:sp>
      <p:sp>
        <p:nvSpPr>
          <p:cNvPr id="12" name="สามเหลี่ยมหน้าจั่ว 11">
            <a:extLst>
              <a:ext uri="{FF2B5EF4-FFF2-40B4-BE49-F238E27FC236}">
                <a16:creationId xmlns:a16="http://schemas.microsoft.com/office/drawing/2014/main" id="{E5117417-5963-4E08-C86C-C3A4EFD10950}"/>
              </a:ext>
            </a:extLst>
          </p:cNvPr>
          <p:cNvSpPr/>
          <p:nvPr/>
        </p:nvSpPr>
        <p:spPr>
          <a:xfrm>
            <a:off x="1267894" y="3251820"/>
            <a:ext cx="279400" cy="215751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4" name="ตัวเชื่อมต่อ: หักมุม 13">
            <a:extLst>
              <a:ext uri="{FF2B5EF4-FFF2-40B4-BE49-F238E27FC236}">
                <a16:creationId xmlns:a16="http://schemas.microsoft.com/office/drawing/2014/main" id="{3A7E2924-3087-9387-79B9-8F6B6DEDA612}"/>
              </a:ext>
            </a:extLst>
          </p:cNvPr>
          <p:cNvCxnSpPr>
            <a:stCxn id="12" idx="3"/>
            <a:endCxn id="9" idx="0"/>
          </p:cNvCxnSpPr>
          <p:nvPr/>
        </p:nvCxnSpPr>
        <p:spPr>
          <a:xfrm rot="5400000">
            <a:off x="846067" y="3364052"/>
            <a:ext cx="458009" cy="66504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สามเหลี่ยมหน้าจั่ว 15">
            <a:extLst>
              <a:ext uri="{FF2B5EF4-FFF2-40B4-BE49-F238E27FC236}">
                <a16:creationId xmlns:a16="http://schemas.microsoft.com/office/drawing/2014/main" id="{84145C2B-A9E8-A2D8-87AB-BCB2CBA81383}"/>
              </a:ext>
            </a:extLst>
          </p:cNvPr>
          <p:cNvSpPr/>
          <p:nvPr/>
        </p:nvSpPr>
        <p:spPr>
          <a:xfrm>
            <a:off x="1670485" y="3251820"/>
            <a:ext cx="279400" cy="215751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สามเหลี่ยมหน้าจั่ว 16">
            <a:extLst>
              <a:ext uri="{FF2B5EF4-FFF2-40B4-BE49-F238E27FC236}">
                <a16:creationId xmlns:a16="http://schemas.microsoft.com/office/drawing/2014/main" id="{88793AAB-EB5B-312D-FEE6-749B0EF8FCA2}"/>
              </a:ext>
            </a:extLst>
          </p:cNvPr>
          <p:cNvSpPr/>
          <p:nvPr/>
        </p:nvSpPr>
        <p:spPr>
          <a:xfrm>
            <a:off x="2123874" y="3251819"/>
            <a:ext cx="279400" cy="215751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9" name="ตัวเชื่อมต่อ: หักมุม 18">
            <a:extLst>
              <a:ext uri="{FF2B5EF4-FFF2-40B4-BE49-F238E27FC236}">
                <a16:creationId xmlns:a16="http://schemas.microsoft.com/office/drawing/2014/main" id="{CFEA70AB-909C-E477-C2E9-07980E3E4D67}"/>
              </a:ext>
            </a:extLst>
          </p:cNvPr>
          <p:cNvCxnSpPr>
            <a:stCxn id="16" idx="3"/>
            <a:endCxn id="10" idx="0"/>
          </p:cNvCxnSpPr>
          <p:nvPr/>
        </p:nvCxnSpPr>
        <p:spPr>
          <a:xfrm rot="16200000" flipH="1">
            <a:off x="1628805" y="3648950"/>
            <a:ext cx="458009" cy="95249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ตัวเชื่อมต่อ: หักมุม 20">
            <a:extLst>
              <a:ext uri="{FF2B5EF4-FFF2-40B4-BE49-F238E27FC236}">
                <a16:creationId xmlns:a16="http://schemas.microsoft.com/office/drawing/2014/main" id="{6AB5731A-23E7-F0AE-64AB-94F815E7345D}"/>
              </a:ext>
            </a:extLst>
          </p:cNvPr>
          <p:cNvCxnSpPr>
            <a:stCxn id="17" idx="3"/>
            <a:endCxn id="11" idx="0"/>
          </p:cNvCxnSpPr>
          <p:nvPr/>
        </p:nvCxnSpPr>
        <p:spPr>
          <a:xfrm rot="16200000" flipH="1">
            <a:off x="2520545" y="3210599"/>
            <a:ext cx="458010" cy="971952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กล่องข้อความ 21">
            <a:extLst>
              <a:ext uri="{FF2B5EF4-FFF2-40B4-BE49-F238E27FC236}">
                <a16:creationId xmlns:a16="http://schemas.microsoft.com/office/drawing/2014/main" id="{D9CCA4BA-A3C9-2C50-476B-72D3FC4D0718}"/>
              </a:ext>
            </a:extLst>
          </p:cNvPr>
          <p:cNvSpPr txBox="1"/>
          <p:nvPr/>
        </p:nvSpPr>
        <p:spPr>
          <a:xfrm>
            <a:off x="1240388" y="2478647"/>
            <a:ext cx="13300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Properties</a:t>
            </a:r>
            <a:endParaRPr lang="th-TH" sz="1800" dirty="0"/>
          </a:p>
        </p:txBody>
      </p:sp>
      <p:sp>
        <p:nvSpPr>
          <p:cNvPr id="23" name="กล่องข้อความ 22">
            <a:extLst>
              <a:ext uri="{FF2B5EF4-FFF2-40B4-BE49-F238E27FC236}">
                <a16:creationId xmlns:a16="http://schemas.microsoft.com/office/drawing/2014/main" id="{9747B9F6-6D32-841D-2D14-8F3817DB2652}"/>
              </a:ext>
            </a:extLst>
          </p:cNvPr>
          <p:cNvSpPr txBox="1"/>
          <p:nvPr/>
        </p:nvSpPr>
        <p:spPr>
          <a:xfrm>
            <a:off x="1240388" y="2847979"/>
            <a:ext cx="13300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Abilities</a:t>
            </a:r>
            <a:endParaRPr lang="th-TH" dirty="0"/>
          </a:p>
        </p:txBody>
      </p:sp>
      <p:sp>
        <p:nvSpPr>
          <p:cNvPr id="24" name="สี่เหลี่ยมผืนผ้า 23">
            <a:extLst>
              <a:ext uri="{FF2B5EF4-FFF2-40B4-BE49-F238E27FC236}">
                <a16:creationId xmlns:a16="http://schemas.microsoft.com/office/drawing/2014/main" id="{8389EAEB-F827-4475-2F79-AE70D1348492}"/>
              </a:ext>
            </a:extLst>
          </p:cNvPr>
          <p:cNvSpPr/>
          <p:nvPr/>
        </p:nvSpPr>
        <p:spPr>
          <a:xfrm>
            <a:off x="1240388" y="1955121"/>
            <a:ext cx="1330092" cy="12621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65171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13435-2C1F-8986-C521-CE82B0C64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3D10A13-52E3-DD2A-DB57-E879FD6E1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Polymorphism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9BD3098-DB7F-0D6D-4DC3-9718A3918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046" y="1825625"/>
            <a:ext cx="7194754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h-TH" sz="44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ในทาง </a:t>
            </a:r>
            <a:r>
              <a:rPr lang="en-US" sz="44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OOP</a:t>
            </a:r>
            <a:r>
              <a:rPr lang="th-TH" sz="44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เราใช้ </a:t>
            </a:r>
            <a:r>
              <a:rPr lang="en-US" sz="44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polymorphism</a:t>
            </a:r>
            <a:r>
              <a:rPr lang="th-TH" sz="44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เพื่อ</a:t>
            </a:r>
          </a:p>
          <a:p>
            <a:pPr marL="447675" indent="-447675">
              <a:buAutoNum type="arabicPeriod"/>
            </a:pPr>
            <a:r>
              <a:rPr lang="th-TH" sz="4000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สั่งงานวัตถุต่างชนิด </a:t>
            </a:r>
            <a:r>
              <a:rPr lang="th-TH" sz="40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(ที่สัมพันธ์กันผ่านทาง </a:t>
            </a:r>
            <a:r>
              <a:rPr lang="en-US" sz="40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inheritance</a:t>
            </a:r>
            <a:r>
              <a:rPr lang="th-TH" sz="40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 </a:t>
            </a:r>
            <a:r>
              <a:rPr lang="th-TH" sz="4000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ด้วยคำสั่งเดียวกันได้ </a:t>
            </a:r>
            <a:endParaRPr lang="en-US" sz="4000" dirty="0">
              <a:solidFill>
                <a:srgbClr val="FF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47675" indent="-447675">
              <a:buAutoNum type="arabicPeriod"/>
            </a:pPr>
            <a:r>
              <a:rPr lang="th-TH" sz="4000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ลดความซ้ำซ้อนของโค้ด</a:t>
            </a:r>
            <a:endParaRPr lang="en-US" sz="4000" dirty="0">
              <a:solidFill>
                <a:schemeClr val="accent6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47675" indent="-447675">
              <a:buAutoNum type="arabicPeriod"/>
            </a:pPr>
            <a:r>
              <a:rPr lang="th-TH" sz="4000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ง่ายต่อการขยายความสามารถ มีความยืดหยุ่น </a:t>
            </a:r>
            <a:r>
              <a:rPr lang="th-TH" sz="40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</a:t>
            </a:r>
            <a:r>
              <a:rPr lang="en-US" sz="40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Programmer </a:t>
            </a:r>
            <a:r>
              <a:rPr lang="th-TH" sz="40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รับผิดชอบในการเขียนโค้ดของคลาสลูกเอง ทำให้มีอิสระในการเขียน </a:t>
            </a:r>
            <a:r>
              <a:rPr lang="en-US" sz="40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code</a:t>
            </a:r>
            <a:r>
              <a:rPr lang="th-TH" sz="4000" dirty="0">
                <a:solidFill>
                  <a:srgbClr val="FF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</a:p>
          <a:p>
            <a:pPr marL="447675" indent="-447675">
              <a:buAutoNum type="arabicPeriod"/>
            </a:pPr>
            <a:r>
              <a:rPr lang="th-TH" sz="4000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สามารถบังคับให้คลาสลูกมีความสามารถที่กำหนด มิฉะนั้นจะรันไม่ได้ (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interface, abstract class</a:t>
            </a:r>
            <a:r>
              <a:rPr lang="th-TH" sz="4000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)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4000" dirty="0">
              <a:solidFill>
                <a:schemeClr val="accent5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th-TH" sz="4000" dirty="0">
              <a:solidFill>
                <a:schemeClr val="accent5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47675" indent="-447675">
              <a:buAutoNum type="arabicPeriod"/>
            </a:pPr>
            <a:endParaRPr lang="en-US" sz="4000" dirty="0">
              <a:solidFill>
                <a:schemeClr val="accent5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47675" indent="-447675">
              <a:buAutoNum type="arabicPeriod"/>
            </a:pPr>
            <a:endParaRPr lang="en-US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55600" indent="-355600">
              <a:buAutoNum type="arabicPeriod"/>
            </a:pPr>
            <a:endParaRPr lang="th-TH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th-TH" sz="4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DD5A59E8-E491-7C92-6C63-7085F8379068}"/>
              </a:ext>
            </a:extLst>
          </p:cNvPr>
          <p:cNvSpPr txBox="1"/>
          <p:nvPr/>
        </p:nvSpPr>
        <p:spPr>
          <a:xfrm>
            <a:off x="1240388" y="1955274"/>
            <a:ext cx="13300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Vehicle</a:t>
            </a:r>
            <a:endParaRPr lang="th-TH" dirty="0">
              <a:solidFill>
                <a:srgbClr val="0070C0"/>
              </a:solidFill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A6036CD8-26BC-1802-3C6C-CD3801645D1A}"/>
              </a:ext>
            </a:extLst>
          </p:cNvPr>
          <p:cNvSpPr txBox="1"/>
          <p:nvPr/>
        </p:nvSpPr>
        <p:spPr>
          <a:xfrm>
            <a:off x="244708" y="3925580"/>
            <a:ext cx="99568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Car</a:t>
            </a:r>
            <a:endParaRPr lang="th-TH" dirty="0">
              <a:solidFill>
                <a:srgbClr val="0070C0"/>
              </a:solidFill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AED6C703-4D75-2D40-C028-D0422B931E50}"/>
              </a:ext>
            </a:extLst>
          </p:cNvPr>
          <p:cNvSpPr txBox="1"/>
          <p:nvPr/>
        </p:nvSpPr>
        <p:spPr>
          <a:xfrm>
            <a:off x="1407594" y="3925580"/>
            <a:ext cx="99568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Ship</a:t>
            </a:r>
            <a:endParaRPr lang="th-TH" dirty="0">
              <a:solidFill>
                <a:srgbClr val="0070C0"/>
              </a:solidFill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FDB06DA7-EBA9-ACB6-E4D8-B0F20B523E8E}"/>
              </a:ext>
            </a:extLst>
          </p:cNvPr>
          <p:cNvSpPr txBox="1"/>
          <p:nvPr/>
        </p:nvSpPr>
        <p:spPr>
          <a:xfrm>
            <a:off x="2570480" y="3925580"/>
            <a:ext cx="13300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Plane</a:t>
            </a:r>
            <a:endParaRPr lang="th-TH" dirty="0">
              <a:solidFill>
                <a:srgbClr val="0070C0"/>
              </a:solidFill>
            </a:endParaRPr>
          </a:p>
        </p:txBody>
      </p:sp>
      <p:sp>
        <p:nvSpPr>
          <p:cNvPr id="12" name="สามเหลี่ยมหน้าจั่ว 11">
            <a:extLst>
              <a:ext uri="{FF2B5EF4-FFF2-40B4-BE49-F238E27FC236}">
                <a16:creationId xmlns:a16="http://schemas.microsoft.com/office/drawing/2014/main" id="{59BDA4F2-FD67-1B75-0750-878E50763356}"/>
              </a:ext>
            </a:extLst>
          </p:cNvPr>
          <p:cNvSpPr/>
          <p:nvPr/>
        </p:nvSpPr>
        <p:spPr>
          <a:xfrm>
            <a:off x="1267894" y="3251820"/>
            <a:ext cx="279400" cy="215751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4" name="ตัวเชื่อมต่อ: หักมุม 13">
            <a:extLst>
              <a:ext uri="{FF2B5EF4-FFF2-40B4-BE49-F238E27FC236}">
                <a16:creationId xmlns:a16="http://schemas.microsoft.com/office/drawing/2014/main" id="{BA0BAE45-45B0-B823-4965-C1D9BD2B5E8B}"/>
              </a:ext>
            </a:extLst>
          </p:cNvPr>
          <p:cNvCxnSpPr>
            <a:stCxn id="12" idx="3"/>
            <a:endCxn id="9" idx="0"/>
          </p:cNvCxnSpPr>
          <p:nvPr/>
        </p:nvCxnSpPr>
        <p:spPr>
          <a:xfrm rot="5400000">
            <a:off x="846067" y="3364052"/>
            <a:ext cx="458009" cy="66504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สามเหลี่ยมหน้าจั่ว 15">
            <a:extLst>
              <a:ext uri="{FF2B5EF4-FFF2-40B4-BE49-F238E27FC236}">
                <a16:creationId xmlns:a16="http://schemas.microsoft.com/office/drawing/2014/main" id="{0567DCE4-468A-5006-6D1C-BF9E024B8AAB}"/>
              </a:ext>
            </a:extLst>
          </p:cNvPr>
          <p:cNvSpPr/>
          <p:nvPr/>
        </p:nvSpPr>
        <p:spPr>
          <a:xfrm>
            <a:off x="1670485" y="3251820"/>
            <a:ext cx="279400" cy="215751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สามเหลี่ยมหน้าจั่ว 16">
            <a:extLst>
              <a:ext uri="{FF2B5EF4-FFF2-40B4-BE49-F238E27FC236}">
                <a16:creationId xmlns:a16="http://schemas.microsoft.com/office/drawing/2014/main" id="{42960CB0-CA4B-16DA-3893-DCD805EE7B63}"/>
              </a:ext>
            </a:extLst>
          </p:cNvPr>
          <p:cNvSpPr/>
          <p:nvPr/>
        </p:nvSpPr>
        <p:spPr>
          <a:xfrm>
            <a:off x="2123874" y="3251819"/>
            <a:ext cx="279400" cy="215751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9" name="ตัวเชื่อมต่อ: หักมุม 18">
            <a:extLst>
              <a:ext uri="{FF2B5EF4-FFF2-40B4-BE49-F238E27FC236}">
                <a16:creationId xmlns:a16="http://schemas.microsoft.com/office/drawing/2014/main" id="{7E71F73D-D43F-1984-2A29-CADD68786BAF}"/>
              </a:ext>
            </a:extLst>
          </p:cNvPr>
          <p:cNvCxnSpPr>
            <a:stCxn id="16" idx="3"/>
            <a:endCxn id="10" idx="0"/>
          </p:cNvCxnSpPr>
          <p:nvPr/>
        </p:nvCxnSpPr>
        <p:spPr>
          <a:xfrm rot="16200000" flipH="1">
            <a:off x="1628805" y="3648950"/>
            <a:ext cx="458009" cy="95249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ตัวเชื่อมต่อ: หักมุม 20">
            <a:extLst>
              <a:ext uri="{FF2B5EF4-FFF2-40B4-BE49-F238E27FC236}">
                <a16:creationId xmlns:a16="http://schemas.microsoft.com/office/drawing/2014/main" id="{FFD296E5-FC55-BDE3-6062-B5306117026A}"/>
              </a:ext>
            </a:extLst>
          </p:cNvPr>
          <p:cNvCxnSpPr>
            <a:stCxn id="17" idx="3"/>
            <a:endCxn id="11" idx="0"/>
          </p:cNvCxnSpPr>
          <p:nvPr/>
        </p:nvCxnSpPr>
        <p:spPr>
          <a:xfrm rot="16200000" flipH="1">
            <a:off x="2520545" y="3210599"/>
            <a:ext cx="458010" cy="971952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กล่องข้อความ 21">
            <a:extLst>
              <a:ext uri="{FF2B5EF4-FFF2-40B4-BE49-F238E27FC236}">
                <a16:creationId xmlns:a16="http://schemas.microsoft.com/office/drawing/2014/main" id="{C75F9A29-6780-6F68-5241-738A832AD18A}"/>
              </a:ext>
            </a:extLst>
          </p:cNvPr>
          <p:cNvSpPr txBox="1"/>
          <p:nvPr/>
        </p:nvSpPr>
        <p:spPr>
          <a:xfrm>
            <a:off x="1240388" y="2478647"/>
            <a:ext cx="13300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Properties</a:t>
            </a:r>
            <a:endParaRPr lang="th-TH" sz="1800" dirty="0"/>
          </a:p>
        </p:txBody>
      </p:sp>
      <p:sp>
        <p:nvSpPr>
          <p:cNvPr id="23" name="กล่องข้อความ 22">
            <a:extLst>
              <a:ext uri="{FF2B5EF4-FFF2-40B4-BE49-F238E27FC236}">
                <a16:creationId xmlns:a16="http://schemas.microsoft.com/office/drawing/2014/main" id="{1E7DDE1A-FCF5-0AF0-0CAA-1CD3356E057F}"/>
              </a:ext>
            </a:extLst>
          </p:cNvPr>
          <p:cNvSpPr txBox="1"/>
          <p:nvPr/>
        </p:nvSpPr>
        <p:spPr>
          <a:xfrm>
            <a:off x="1240388" y="2847979"/>
            <a:ext cx="13300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accent5"/>
                </a:solidFill>
              </a:rPr>
              <a:t>Move()</a:t>
            </a:r>
            <a:endParaRPr lang="th-TH" dirty="0">
              <a:solidFill>
                <a:schemeClr val="accent5"/>
              </a:solidFill>
            </a:endParaRPr>
          </a:p>
        </p:txBody>
      </p:sp>
      <p:sp>
        <p:nvSpPr>
          <p:cNvPr id="24" name="สี่เหลี่ยมผืนผ้า 23">
            <a:extLst>
              <a:ext uri="{FF2B5EF4-FFF2-40B4-BE49-F238E27FC236}">
                <a16:creationId xmlns:a16="http://schemas.microsoft.com/office/drawing/2014/main" id="{E340F7D6-2995-08A4-6908-B432EAD0CF2D}"/>
              </a:ext>
            </a:extLst>
          </p:cNvPr>
          <p:cNvSpPr/>
          <p:nvPr/>
        </p:nvSpPr>
        <p:spPr>
          <a:xfrm>
            <a:off x="1240388" y="1955121"/>
            <a:ext cx="1330092" cy="12621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กล่องข้อความ 3">
            <a:extLst>
              <a:ext uri="{FF2B5EF4-FFF2-40B4-BE49-F238E27FC236}">
                <a16:creationId xmlns:a16="http://schemas.microsoft.com/office/drawing/2014/main" id="{B59C2FF3-CD60-7D43-90A4-0E31DE81A3E1}"/>
              </a:ext>
            </a:extLst>
          </p:cNvPr>
          <p:cNvSpPr txBox="1"/>
          <p:nvPr/>
        </p:nvSpPr>
        <p:spPr>
          <a:xfrm>
            <a:off x="244708" y="4456647"/>
            <a:ext cx="9956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Wheels</a:t>
            </a:r>
            <a:endParaRPr lang="th-TH" sz="1800" dirty="0"/>
          </a:p>
        </p:txBody>
      </p:sp>
      <p:sp>
        <p:nvSpPr>
          <p:cNvPr id="5" name="กล่องข้อความ 4">
            <a:extLst>
              <a:ext uri="{FF2B5EF4-FFF2-40B4-BE49-F238E27FC236}">
                <a16:creationId xmlns:a16="http://schemas.microsoft.com/office/drawing/2014/main" id="{4D32EDA0-4F79-A63E-C1CE-3BC60BC36659}"/>
              </a:ext>
            </a:extLst>
          </p:cNvPr>
          <p:cNvSpPr txBox="1"/>
          <p:nvPr/>
        </p:nvSpPr>
        <p:spPr>
          <a:xfrm>
            <a:off x="244708" y="4825979"/>
            <a:ext cx="9956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strike="sngStrike" dirty="0">
                <a:solidFill>
                  <a:srgbClr val="FF0000"/>
                </a:solidFill>
              </a:rPr>
              <a:t>Run()</a:t>
            </a:r>
          </a:p>
          <a:p>
            <a:r>
              <a:rPr lang="en-US" sz="1800" dirty="0">
                <a:solidFill>
                  <a:schemeClr val="accent5"/>
                </a:solidFill>
              </a:rPr>
              <a:t>Move()</a:t>
            </a:r>
            <a:endParaRPr lang="th-TH" sz="1800" dirty="0">
              <a:solidFill>
                <a:schemeClr val="accent5"/>
              </a:solidFill>
            </a:endParaRPr>
          </a:p>
        </p:txBody>
      </p:sp>
      <p:sp>
        <p:nvSpPr>
          <p:cNvPr id="13" name="กล่องข้อความ 12">
            <a:extLst>
              <a:ext uri="{FF2B5EF4-FFF2-40B4-BE49-F238E27FC236}">
                <a16:creationId xmlns:a16="http://schemas.microsoft.com/office/drawing/2014/main" id="{F99D2D21-3A31-4FC5-BFF6-232ECA1203EB}"/>
              </a:ext>
            </a:extLst>
          </p:cNvPr>
          <p:cNvSpPr txBox="1"/>
          <p:nvPr/>
        </p:nvSpPr>
        <p:spPr>
          <a:xfrm>
            <a:off x="1407594" y="4456647"/>
            <a:ext cx="9956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Rudder</a:t>
            </a:r>
            <a:endParaRPr lang="th-TH" sz="1800" dirty="0"/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4D098A74-3A6B-5154-E99A-268EC51E4663}"/>
              </a:ext>
            </a:extLst>
          </p:cNvPr>
          <p:cNvSpPr txBox="1"/>
          <p:nvPr/>
        </p:nvSpPr>
        <p:spPr>
          <a:xfrm>
            <a:off x="1407594" y="4833826"/>
            <a:ext cx="9956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strike="sngStrike" dirty="0">
                <a:solidFill>
                  <a:srgbClr val="FF0000"/>
                </a:solidFill>
              </a:rPr>
              <a:t>Sail()</a:t>
            </a:r>
          </a:p>
          <a:p>
            <a:r>
              <a:rPr lang="en-US" sz="1800" dirty="0">
                <a:solidFill>
                  <a:schemeClr val="accent5"/>
                </a:solidFill>
              </a:rPr>
              <a:t>Move()</a:t>
            </a:r>
            <a:endParaRPr lang="th-TH" sz="1800" dirty="0">
              <a:solidFill>
                <a:schemeClr val="accent5"/>
              </a:solidFill>
            </a:endParaRPr>
          </a:p>
        </p:txBody>
      </p:sp>
      <p:sp>
        <p:nvSpPr>
          <p:cNvPr id="18" name="กล่องข้อความ 17">
            <a:extLst>
              <a:ext uri="{FF2B5EF4-FFF2-40B4-BE49-F238E27FC236}">
                <a16:creationId xmlns:a16="http://schemas.microsoft.com/office/drawing/2014/main" id="{50892B0A-4C1E-523B-5992-620BF9B8F95B}"/>
              </a:ext>
            </a:extLst>
          </p:cNvPr>
          <p:cNvSpPr txBox="1"/>
          <p:nvPr/>
        </p:nvSpPr>
        <p:spPr>
          <a:xfrm>
            <a:off x="2570480" y="4456647"/>
            <a:ext cx="13300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Wings</a:t>
            </a:r>
            <a:endParaRPr lang="th-TH" sz="1800" dirty="0"/>
          </a:p>
        </p:txBody>
      </p:sp>
      <p:sp>
        <p:nvSpPr>
          <p:cNvPr id="20" name="กล่องข้อความ 19">
            <a:extLst>
              <a:ext uri="{FF2B5EF4-FFF2-40B4-BE49-F238E27FC236}">
                <a16:creationId xmlns:a16="http://schemas.microsoft.com/office/drawing/2014/main" id="{7A18969C-1CFC-1460-046C-6085BAA734C3}"/>
              </a:ext>
            </a:extLst>
          </p:cNvPr>
          <p:cNvSpPr txBox="1"/>
          <p:nvPr/>
        </p:nvSpPr>
        <p:spPr>
          <a:xfrm>
            <a:off x="2570480" y="4833826"/>
            <a:ext cx="13300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strike="sngStrike" dirty="0">
                <a:solidFill>
                  <a:srgbClr val="FF0000"/>
                </a:solidFill>
              </a:rPr>
              <a:t>Fly()</a:t>
            </a:r>
          </a:p>
          <a:p>
            <a:r>
              <a:rPr lang="en-US" sz="1800" dirty="0">
                <a:solidFill>
                  <a:schemeClr val="accent5"/>
                </a:solidFill>
              </a:rPr>
              <a:t>Move()</a:t>
            </a:r>
            <a:endParaRPr lang="th-TH" sz="18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44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83C1C-08E2-92C6-7ECF-41CC446CC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>
            <a:extLst>
              <a:ext uri="{FF2B5EF4-FFF2-40B4-BE49-F238E27FC236}">
                <a16:creationId xmlns:a16="http://schemas.microsoft.com/office/drawing/2014/main" id="{F9D03CF9-AD94-E6C2-0DE7-898652DC3BFB}"/>
              </a:ext>
            </a:extLst>
          </p:cNvPr>
          <p:cNvSpPr txBox="1">
            <a:spLocks/>
          </p:cNvSpPr>
          <p:nvPr/>
        </p:nvSpPr>
        <p:spPr>
          <a:xfrm>
            <a:off x="7032523" y="365125"/>
            <a:ext cx="45400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h-TH"/>
          </a:p>
        </p:txBody>
      </p:sp>
      <p:sp>
        <p:nvSpPr>
          <p:cNvPr id="5" name="ตัวแทนเนื้อหา 2">
            <a:extLst>
              <a:ext uri="{FF2B5EF4-FFF2-40B4-BE49-F238E27FC236}">
                <a16:creationId xmlns:a16="http://schemas.microsoft.com/office/drawing/2014/main" id="{FCF0D308-B5EB-3B19-878A-BF15E2DA7CC4}"/>
              </a:ext>
            </a:extLst>
          </p:cNvPr>
          <p:cNvSpPr txBox="1">
            <a:spLocks/>
          </p:cNvSpPr>
          <p:nvPr/>
        </p:nvSpPr>
        <p:spPr>
          <a:xfrm>
            <a:off x="7032523" y="1825625"/>
            <a:ext cx="45400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h-TH"/>
          </a:p>
        </p:txBody>
      </p:sp>
      <p:sp>
        <p:nvSpPr>
          <p:cNvPr id="7" name="ตัวแทนเนื้อหา 2">
            <a:extLst>
              <a:ext uri="{FF2B5EF4-FFF2-40B4-BE49-F238E27FC236}">
                <a16:creationId xmlns:a16="http://schemas.microsoft.com/office/drawing/2014/main" id="{E2F95449-939F-CC89-BE73-4CA4FD59403E}"/>
              </a:ext>
            </a:extLst>
          </p:cNvPr>
          <p:cNvSpPr txBox="1">
            <a:spLocks/>
          </p:cNvSpPr>
          <p:nvPr/>
        </p:nvSpPr>
        <p:spPr>
          <a:xfrm>
            <a:off x="6263148" y="1825625"/>
            <a:ext cx="56633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h-TH" dirty="0"/>
          </a:p>
        </p:txBody>
      </p:sp>
      <p:sp>
        <p:nvSpPr>
          <p:cNvPr id="8" name="ตัวแทนเนื้อหา 2">
            <a:extLst>
              <a:ext uri="{FF2B5EF4-FFF2-40B4-BE49-F238E27FC236}">
                <a16:creationId xmlns:a16="http://schemas.microsoft.com/office/drawing/2014/main" id="{E9D5CE9A-B46A-00FB-0CC3-CFCC1D876D57}"/>
              </a:ext>
            </a:extLst>
          </p:cNvPr>
          <p:cNvSpPr txBox="1">
            <a:spLocks/>
          </p:cNvSpPr>
          <p:nvPr/>
        </p:nvSpPr>
        <p:spPr>
          <a:xfrm>
            <a:off x="6383594" y="1825625"/>
            <a:ext cx="50611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h-TH" dirty="0"/>
          </a:p>
        </p:txBody>
      </p:sp>
      <p:pic>
        <p:nvPicPr>
          <p:cNvPr id="1026" name="Picture 2" descr="ปั้นดินน้ำมันสวนสัตว์ ปั้นต้นไม้ ปั้นยีราฟ #sculpt #plasticine">
            <a:extLst>
              <a:ext uri="{FF2B5EF4-FFF2-40B4-BE49-F238E27FC236}">
                <a16:creationId xmlns:a16="http://schemas.microsoft.com/office/drawing/2014/main" id="{C6AA7A8A-3292-E362-1EF5-A9B1B29ED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768" y="1135856"/>
            <a:ext cx="8150761" cy="458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9B22AC2D-9A21-68A1-B625-86763247F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" y="3831406"/>
            <a:ext cx="3024647" cy="2016431"/>
          </a:xfrm>
          <a:prstGeom prst="rect">
            <a:avLst/>
          </a:prstGeom>
        </p:spPr>
      </p:pic>
      <p:pic>
        <p:nvPicPr>
          <p:cNvPr id="13" name="รูปภาพ 12">
            <a:extLst>
              <a:ext uri="{FF2B5EF4-FFF2-40B4-BE49-F238E27FC236}">
                <a16:creationId xmlns:a16="http://schemas.microsoft.com/office/drawing/2014/main" id="{568B73C0-1E9C-2822-A440-40B629E69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7829"/>
            <a:ext cx="3033434" cy="277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096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9EE8E-4E83-6D7C-FCD0-096FF6412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ชื่อเรื่อง 1">
            <a:extLst>
              <a:ext uri="{FF2B5EF4-FFF2-40B4-BE49-F238E27FC236}">
                <a16:creationId xmlns:a16="http://schemas.microsoft.com/office/drawing/2014/main" id="{32AACED7-CCC4-24C5-F503-FA6D50DFB05D}"/>
              </a:ext>
            </a:extLst>
          </p:cNvPr>
          <p:cNvSpPr txBox="1">
            <a:spLocks/>
          </p:cNvSpPr>
          <p:nvPr/>
        </p:nvSpPr>
        <p:spPr>
          <a:xfrm>
            <a:off x="7032523" y="365125"/>
            <a:ext cx="45400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th-TH"/>
          </a:p>
        </p:txBody>
      </p:sp>
      <p:sp>
        <p:nvSpPr>
          <p:cNvPr id="5" name="ตัวแทนเนื้อหา 2">
            <a:extLst>
              <a:ext uri="{FF2B5EF4-FFF2-40B4-BE49-F238E27FC236}">
                <a16:creationId xmlns:a16="http://schemas.microsoft.com/office/drawing/2014/main" id="{B06F5683-D006-4FB7-2282-0B7FE3DE4005}"/>
              </a:ext>
            </a:extLst>
          </p:cNvPr>
          <p:cNvSpPr txBox="1">
            <a:spLocks/>
          </p:cNvSpPr>
          <p:nvPr/>
        </p:nvSpPr>
        <p:spPr>
          <a:xfrm>
            <a:off x="7032523" y="1825625"/>
            <a:ext cx="45400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h-TH"/>
          </a:p>
        </p:txBody>
      </p:sp>
      <p:sp>
        <p:nvSpPr>
          <p:cNvPr id="7" name="ตัวแทนเนื้อหา 2">
            <a:extLst>
              <a:ext uri="{FF2B5EF4-FFF2-40B4-BE49-F238E27FC236}">
                <a16:creationId xmlns:a16="http://schemas.microsoft.com/office/drawing/2014/main" id="{83EBF938-DB71-CD2A-1D9E-C284EA974DB4}"/>
              </a:ext>
            </a:extLst>
          </p:cNvPr>
          <p:cNvSpPr txBox="1">
            <a:spLocks/>
          </p:cNvSpPr>
          <p:nvPr/>
        </p:nvSpPr>
        <p:spPr>
          <a:xfrm>
            <a:off x="6263148" y="1825625"/>
            <a:ext cx="566338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h-TH" dirty="0"/>
          </a:p>
        </p:txBody>
      </p:sp>
      <p:sp>
        <p:nvSpPr>
          <p:cNvPr id="8" name="ตัวแทนเนื้อหา 2">
            <a:extLst>
              <a:ext uri="{FF2B5EF4-FFF2-40B4-BE49-F238E27FC236}">
                <a16:creationId xmlns:a16="http://schemas.microsoft.com/office/drawing/2014/main" id="{4164B4A3-8011-3E02-66C3-8681B75B327F}"/>
              </a:ext>
            </a:extLst>
          </p:cNvPr>
          <p:cNvSpPr txBox="1">
            <a:spLocks/>
          </p:cNvSpPr>
          <p:nvPr/>
        </p:nvSpPr>
        <p:spPr>
          <a:xfrm>
            <a:off x="6383594" y="1825625"/>
            <a:ext cx="50611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h-TH" dirty="0"/>
          </a:p>
        </p:txBody>
      </p:sp>
      <p:pic>
        <p:nvPicPr>
          <p:cNvPr id="1026" name="Picture 2" descr="ปั้นดินน้ำมันสวนสัตว์ ปั้นต้นไม้ ปั้นยีราฟ #sculpt #plasticine">
            <a:extLst>
              <a:ext uri="{FF2B5EF4-FFF2-40B4-BE49-F238E27FC236}">
                <a16:creationId xmlns:a16="http://schemas.microsoft.com/office/drawing/2014/main" id="{76E6BE1F-D559-003C-65BF-43158C262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768" y="1135856"/>
            <a:ext cx="8150761" cy="458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4B95DBA5-A135-6019-D482-3AB357DBF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" y="3831406"/>
            <a:ext cx="3024647" cy="2016431"/>
          </a:xfrm>
          <a:prstGeom prst="rect">
            <a:avLst/>
          </a:prstGeom>
        </p:spPr>
      </p:pic>
      <p:pic>
        <p:nvPicPr>
          <p:cNvPr id="2" name="Picture 2" descr="Product image แม่พิมพ์แป้งโดว์-ดินน้ำมัน ราคาถูก สัตว์ 3D 2">
            <a:extLst>
              <a:ext uri="{FF2B5EF4-FFF2-40B4-BE49-F238E27FC236}">
                <a16:creationId xmlns:a16="http://schemas.microsoft.com/office/drawing/2014/main" id="{895F6B9F-0225-151B-5B2A-3DD4DCAD7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80" y="111125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D6327FCC-3B01-BD9B-698A-339561177779}"/>
              </a:ext>
            </a:extLst>
          </p:cNvPr>
          <p:cNvSpPr txBox="1"/>
          <p:nvPr/>
        </p:nvSpPr>
        <p:spPr>
          <a:xfrm>
            <a:off x="4056013" y="365125"/>
            <a:ext cx="1892300" cy="523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Templates</a:t>
            </a:r>
            <a:endParaRPr lang="th-TH" dirty="0"/>
          </a:p>
        </p:txBody>
      </p:sp>
      <p:sp>
        <p:nvSpPr>
          <p:cNvPr id="6" name="ลูกศร: ซ้าย 5">
            <a:extLst>
              <a:ext uri="{FF2B5EF4-FFF2-40B4-BE49-F238E27FC236}">
                <a16:creationId xmlns:a16="http://schemas.microsoft.com/office/drawing/2014/main" id="{8E62A08B-B470-D231-7A5D-37A8E08CD8B3}"/>
              </a:ext>
            </a:extLst>
          </p:cNvPr>
          <p:cNvSpPr/>
          <p:nvPr/>
        </p:nvSpPr>
        <p:spPr>
          <a:xfrm>
            <a:off x="3521179" y="417314"/>
            <a:ext cx="549377" cy="31591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83785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D6BBBD8E-7A7B-2C9F-FB75-724EA9D61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4 </a:t>
            </a:r>
            <a:r>
              <a:rPr lang="th-TH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เสาหลักแห่งการเขียนโปรแกรมเชิงวัตถุ</a:t>
            </a:r>
            <a:endParaRPr lang="th-TH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431B8AB3-0F56-BAC4-86D2-1822DC858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</a:rPr>
              <a:t>Abstraction</a:t>
            </a:r>
            <a:endParaRPr lang="th-TH" sz="3600" dirty="0">
              <a:solidFill>
                <a:srgbClr val="C00000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</a:rPr>
              <a:t>Encapsulation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</a:rPr>
              <a:t>Inheritance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C00000"/>
                </a:solidFill>
              </a:rPr>
              <a:t>Polymorphism</a:t>
            </a:r>
          </a:p>
          <a:p>
            <a:pPr marL="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94103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1C1A0-C4B9-9332-7B19-9D0C0A674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B3BA95A-2A99-2C90-D610-81546335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Abstraction </a:t>
            </a:r>
            <a:r>
              <a:rPr lang="th-TH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การนิยามวัตถุเพื่อออกแบบระบบ</a:t>
            </a:r>
            <a:endParaRPr lang="th-TH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56671292-7F0C-540C-9ACD-3D3E0053D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1. Classification (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การจำแนกประเภท) </a:t>
            </a:r>
            <a:r>
              <a:rPr lang="th-TH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48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[ is ]</a:t>
            </a:r>
            <a:endParaRPr lang="th-TH" sz="4800" b="1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44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การจัดกลุ่มวัตถุสิ่งของ โดยแบ่งตาม  สมบัติ หรือ พฤติกรรม</a:t>
            </a:r>
          </a:p>
          <a:p>
            <a:pPr marL="0" indent="0">
              <a:buNone/>
            </a:pPr>
            <a:r>
              <a:rPr lang="th-TH" sz="4400" dirty="0">
                <a:solidFill>
                  <a:schemeClr val="accent3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</a:t>
            </a:r>
          </a:p>
          <a:p>
            <a:pPr marL="0" indent="0">
              <a:buNone/>
            </a:pPr>
            <a:r>
              <a:rPr lang="th-TH" sz="4400" dirty="0">
                <a:solidFill>
                  <a:schemeClr val="accent3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หมา แมว นก เป็นสัตว์ </a:t>
            </a:r>
          </a:p>
          <a:p>
            <a:pPr marL="0" indent="0">
              <a:buNone/>
            </a:pPr>
            <a:r>
              <a:rPr lang="th-TH" sz="4400" dirty="0">
                <a:solidFill>
                  <a:schemeClr val="accent3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รถ เรือ เครื่องบิน เป็นยานพาหนะ </a:t>
            </a:r>
          </a:p>
          <a:p>
            <a:pPr marL="0" indent="0">
              <a:buNone/>
            </a:pPr>
            <a:r>
              <a:rPr lang="th-TH" sz="44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โดยตัดรายละเอียดปลีกย่อยออกไปให้มากที่สุด</a:t>
            </a:r>
          </a:p>
          <a:p>
            <a:pPr marL="0" indent="0">
              <a:buNone/>
            </a:pPr>
            <a:endParaRPr lang="th-TH" sz="4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0735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5690B-E9EE-32B5-78CC-A9D4DC95F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CEEF114-0DBA-47BF-CF02-1BE3AD09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Abstraction </a:t>
            </a:r>
            <a:r>
              <a:rPr lang="th-TH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การนิยามวัตถุเพื่อออกแบบระบบ</a:t>
            </a:r>
            <a:endParaRPr lang="th-TH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B26AD5C-CA6D-33B2-43B9-0F4EC5D55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2. Aggregation (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การรวมกลุ่ม / การประกอบรวม) </a:t>
            </a:r>
            <a:r>
              <a:rPr lang="th-TH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48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[ has – a ]</a:t>
            </a:r>
            <a:endParaRPr lang="th-TH" sz="4800" b="1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th-TH" sz="4800" b="1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th-TH" sz="44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การแสดงองค์ประกอบของวัตถุ</a:t>
            </a:r>
          </a:p>
          <a:p>
            <a:pPr marL="0" indent="0">
              <a:buNone/>
            </a:pPr>
            <a:r>
              <a:rPr lang="th-TH" sz="4000" dirty="0">
                <a:solidFill>
                  <a:schemeClr val="accent3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 </a:t>
            </a:r>
          </a:p>
          <a:p>
            <a:pPr marL="0" indent="0">
              <a:buNone/>
            </a:pPr>
            <a:r>
              <a:rPr lang="th-TH" sz="4000" dirty="0">
                <a:solidFill>
                  <a:schemeClr val="accent3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คอนกรีต </a:t>
            </a:r>
            <a:r>
              <a:rPr lang="th-TH" sz="4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(วัตถุหลัก)</a:t>
            </a:r>
            <a:r>
              <a:rPr lang="th-TH" sz="4000" dirty="0">
                <a:solidFill>
                  <a:schemeClr val="accent3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ประกอบด้วย หิน ทราย ปูน</a:t>
            </a:r>
            <a:r>
              <a:rPr lang="th-TH" sz="4000" dirty="0" err="1">
                <a:solidFill>
                  <a:schemeClr val="accent3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ซิเ</a:t>
            </a:r>
            <a:r>
              <a:rPr lang="th-TH" sz="4000" dirty="0">
                <a:solidFill>
                  <a:schemeClr val="accent3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มนต์ น้ำ  </a:t>
            </a:r>
            <a:r>
              <a:rPr lang="th-TH" sz="4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(วัตถุย่อย)</a:t>
            </a:r>
          </a:p>
          <a:p>
            <a:pPr marL="0" indent="0">
              <a:buNone/>
            </a:pPr>
            <a:endParaRPr lang="th-TH" sz="4400" b="1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44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นิยามของ </a:t>
            </a:r>
            <a:r>
              <a:rPr lang="th-TH" sz="44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วัตถุหลัก</a:t>
            </a:r>
            <a:r>
              <a:rPr lang="th-TH" sz="44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กับ </a:t>
            </a:r>
            <a:r>
              <a:rPr lang="th-TH" sz="44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วัตถุย่อยแต่ละตัว </a:t>
            </a:r>
            <a:r>
              <a:rPr lang="th-TH" sz="44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ต้องต่างกันโดยสิ้นเชิง</a:t>
            </a:r>
          </a:p>
          <a:p>
            <a:pPr marL="0" indent="0">
              <a:buNone/>
            </a:pPr>
            <a:endParaRPr lang="th-TH" sz="4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09669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11365-8677-8900-D308-5BDE4C98D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36B9E66A-0F4E-8DE8-A13A-FA06F6FDD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Abstraction </a:t>
            </a:r>
            <a:r>
              <a:rPr lang="th-TH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การนิยามวัตถุเพื่อออกแบบระบบ</a:t>
            </a:r>
            <a:endParaRPr lang="th-TH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70E1354-71FD-22B9-349E-74C417A9C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3. Generalization (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การเป็นประเภททั่วไป)</a:t>
            </a:r>
            <a:r>
              <a:rPr lang="th-TH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48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[ is – a ]</a:t>
            </a:r>
            <a:endParaRPr lang="th-TH" sz="4800" b="1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44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การแสดงให้เห็นสภาพอย่างง่าย หรือสภาพพิเศษของวัตถุ โดยตัดความพิเศษบางอย่างออกไป</a:t>
            </a:r>
          </a:p>
          <a:p>
            <a:pPr marL="0" indent="0">
              <a:buNone/>
            </a:pPr>
            <a:r>
              <a:rPr lang="th-TH" sz="4000" dirty="0">
                <a:solidFill>
                  <a:schemeClr val="accent3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 </a:t>
            </a:r>
          </a:p>
          <a:p>
            <a:pPr marL="0" indent="0">
              <a:buNone/>
            </a:pPr>
            <a:r>
              <a:rPr lang="th-TH" sz="4000" dirty="0">
                <a:solidFill>
                  <a:schemeClr val="accent3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รถยนต์ เป็นพาหนะทางบก เรือ เป็นพาหนะทางน้ำ ทั้งสอง เป็นยานพาหนะ</a:t>
            </a:r>
            <a:endParaRPr lang="th-TH" sz="4000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th-TH" sz="4400" b="1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44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นิยาม</a:t>
            </a:r>
            <a:r>
              <a:rPr lang="th-TH" sz="4400" b="1" u="sng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หลัก</a:t>
            </a:r>
            <a:r>
              <a:rPr lang="th-TH" sz="44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ของ </a:t>
            </a:r>
            <a:r>
              <a:rPr lang="th-TH" sz="44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วัตถุหลัก</a:t>
            </a:r>
            <a:r>
              <a:rPr lang="th-TH" sz="44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จะเหมือนกันในทุก </a:t>
            </a:r>
            <a:r>
              <a:rPr lang="th-TH" sz="44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วัตถุย่อย </a:t>
            </a:r>
          </a:p>
          <a:p>
            <a:pPr marL="0" indent="0">
              <a:buNone/>
            </a:pPr>
            <a:endParaRPr lang="th-TH" sz="4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88133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CE87C-5646-FC27-95CD-3A03DBA62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6B385C2B-AC61-1694-3494-EA4D68A56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Abstraction </a:t>
            </a:r>
            <a:r>
              <a:rPr lang="th-TH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การนิยามวัตถุเพื่อออกแบบระบบ</a:t>
            </a:r>
            <a:endParaRPr lang="th-TH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39E81A8-8BBF-4921-CF6A-C222ADEAF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4. Association (</a:t>
            </a:r>
            <a:r>
              <a:rPr lang="th-TH" sz="48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ความเกี่ยวข้อง เชื่อมโยง)</a:t>
            </a:r>
            <a:r>
              <a:rPr lang="th-TH" sz="4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	</a:t>
            </a:r>
            <a:r>
              <a:rPr lang="en-US" sz="48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[ related to ]</a:t>
            </a:r>
            <a:endParaRPr lang="th-TH" sz="4800" b="1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4400" dirty="0">
                <a:solidFill>
                  <a:srgbClr val="7030A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การแสดงให้เห็นการใช้งานร่วมกันของวัตถุ</a:t>
            </a:r>
          </a:p>
          <a:p>
            <a:pPr marL="0" indent="0">
              <a:buNone/>
            </a:pPr>
            <a:r>
              <a:rPr lang="th-TH" sz="4000" dirty="0">
                <a:solidFill>
                  <a:schemeClr val="accent3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 </a:t>
            </a:r>
          </a:p>
          <a:p>
            <a:pPr marL="0" indent="0">
              <a:buNone/>
            </a:pPr>
            <a:r>
              <a:rPr lang="th-TH" sz="4000" dirty="0">
                <a:solidFill>
                  <a:schemeClr val="accent3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	นักศึกษา ลงทะเบียนเรียน ใน วิชา 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OOP</a:t>
            </a:r>
            <a:r>
              <a:rPr lang="th-TH" sz="4000" dirty="0">
                <a:solidFill>
                  <a:schemeClr val="accent3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endParaRPr lang="th-TH" sz="4000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th-TH" sz="4400" b="1" dirty="0">
              <a:solidFill>
                <a:srgbClr val="C0000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r>
              <a:rPr lang="th-TH" sz="44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นิยามของ </a:t>
            </a:r>
            <a:r>
              <a:rPr lang="th-TH" sz="4400" b="1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วัตถุแต่ละตัว </a:t>
            </a:r>
            <a:r>
              <a:rPr lang="th-TH" sz="4400" b="1" dirty="0">
                <a:solidFill>
                  <a:srgbClr val="C0000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ต้องต่างกันโดยสิ้นเชิง และต้องทำงานร่วมกัน</a:t>
            </a:r>
          </a:p>
          <a:p>
            <a:pPr marL="0" indent="0">
              <a:buNone/>
            </a:pPr>
            <a:endParaRPr lang="th-TH" sz="4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98337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121F5-5336-9AFA-1265-091CCA137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0716699-509A-85C7-BA73-CA855CA3E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 New" panose="020B0500040200020003" pitchFamily="34" charset="-34"/>
                <a:cs typeface="TH Sarabun New" panose="020B0500040200020003" pitchFamily="34" charset="-34"/>
              </a:rPr>
              <a:t>Encapsulation</a:t>
            </a:r>
            <a:endParaRPr lang="th-TH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2C84E6FC-75EC-9B23-D550-FDF5AC348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046" y="1825625"/>
            <a:ext cx="719475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h-TH" sz="44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ในทาง </a:t>
            </a:r>
            <a:r>
              <a:rPr lang="en-US" sz="44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OOP</a:t>
            </a:r>
            <a:r>
              <a:rPr lang="th-TH" sz="44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เราห่อหุ้มส่วนสำคัญของวัตถุ เพื่อ</a:t>
            </a:r>
          </a:p>
          <a:p>
            <a:pPr marL="447675" indent="-447675">
              <a:buAutoNum type="arabicPeriod"/>
            </a:pPr>
            <a:r>
              <a:rPr lang="th-TH" sz="4000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รักษาความปลอดภัยของข้อมูล (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Data Hiding)</a:t>
            </a:r>
          </a:p>
          <a:p>
            <a:pPr marL="447675" indent="-447675">
              <a:buAutoNum type="arabicPeriod"/>
            </a:pPr>
            <a:r>
              <a:rPr lang="th-TH" sz="4000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ลดความซับซ้อน (</a:t>
            </a:r>
            <a:r>
              <a:rPr lang="en-US" sz="4000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Reduced Complexity)</a:t>
            </a:r>
          </a:p>
          <a:p>
            <a:pPr marL="447675" indent="-447675">
              <a:buAutoNum type="arabicPeriod"/>
            </a:pPr>
            <a:r>
              <a:rPr lang="th-TH" sz="4000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ง่ายต่อการบำรุงรักษาและแก้ไข</a:t>
            </a:r>
          </a:p>
          <a:p>
            <a:pPr marL="447675" indent="-447675">
              <a:buAutoNum type="arabicPeriod"/>
            </a:pPr>
            <a:r>
              <a:rPr lang="th-TH" sz="4000" dirty="0">
                <a:solidFill>
                  <a:schemeClr val="accent5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เพิ่มความเป็นอิสระและนำกลับมาใช้ใหม่ได้</a:t>
            </a:r>
            <a:endParaRPr lang="en-US" sz="4000" dirty="0">
              <a:solidFill>
                <a:schemeClr val="accent5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447675" indent="-447675">
              <a:buAutoNum type="arabicPeriod"/>
            </a:pPr>
            <a:endParaRPr lang="en-US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355600" indent="-355600">
              <a:buAutoNum type="arabicPeriod"/>
            </a:pPr>
            <a:endParaRPr lang="th-TH" sz="4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pPr marL="0" indent="0">
              <a:buNone/>
            </a:pPr>
            <a:endParaRPr lang="th-TH" sz="4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4" name="รูปภาพ 3">
            <a:extLst>
              <a:ext uri="{FF2B5EF4-FFF2-40B4-BE49-F238E27FC236}">
                <a16:creationId xmlns:a16="http://schemas.microsoft.com/office/drawing/2014/main" id="{CE04CCCB-050E-C73B-EF8D-68A0DE2870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958"/>
          <a:stretch>
            <a:fillRect/>
          </a:stretch>
        </p:blipFill>
        <p:spPr>
          <a:xfrm>
            <a:off x="625987" y="1825625"/>
            <a:ext cx="3283975" cy="1664793"/>
          </a:xfrm>
          <a:prstGeom prst="rect">
            <a:avLst/>
          </a:prstGeom>
        </p:spPr>
      </p:pic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02550C74-3D44-B27A-181F-A7A62E7F8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39" y="3780074"/>
            <a:ext cx="3663265" cy="222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35167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459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TH Sarabun New</vt:lpstr>
      <vt:lpstr>ธีมของ Office</vt:lpstr>
      <vt:lpstr>พื้นฐานการเขียนโปรแกรมเชิงวัตถุ</vt:lpstr>
      <vt:lpstr>PowerPoint Presentation</vt:lpstr>
      <vt:lpstr>PowerPoint Presentation</vt:lpstr>
      <vt:lpstr>4 เสาหลักแห่งการเขียนโปรแกรมเชิงวัตถุ</vt:lpstr>
      <vt:lpstr>Abstraction การนิยามวัตถุเพื่อออกแบบระบบ</vt:lpstr>
      <vt:lpstr>Abstraction การนิยามวัตถุเพื่อออกแบบระบบ</vt:lpstr>
      <vt:lpstr>Abstraction การนิยามวัตถุเพื่อออกแบบระบบ</vt:lpstr>
      <vt:lpstr>Abstraction การนิยามวัตถุเพื่อออกแบบระบบ</vt:lpstr>
      <vt:lpstr>Encapsulation</vt:lpstr>
      <vt:lpstr>Inheritance</vt:lpstr>
      <vt:lpstr>Polymorphism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Koson Trachu</dc:creator>
  <cp:lastModifiedBy>Koson Trachu</cp:lastModifiedBy>
  <cp:revision>2</cp:revision>
  <dcterms:created xsi:type="dcterms:W3CDTF">2025-06-10T13:41:29Z</dcterms:created>
  <dcterms:modified xsi:type="dcterms:W3CDTF">2025-06-13T02:02:10Z</dcterms:modified>
</cp:coreProperties>
</file>