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DD9BFB-157F-4AD1-BE5C-CAC8B4BBAD53}" v="87" dt="2025-06-08T19:43:46.8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son Trachu" userId="8b674c4b66ffeb50" providerId="LiveId" clId="{AFDD9BFB-157F-4AD1-BE5C-CAC8B4BBAD53}"/>
    <pc:docChg chg="undo redo custSel addSld delSld modSld sldOrd">
      <pc:chgData name="Koson Trachu" userId="8b674c4b66ffeb50" providerId="LiveId" clId="{AFDD9BFB-157F-4AD1-BE5C-CAC8B4BBAD53}" dt="2025-06-10T13:40:33.253" v="754" actId="113"/>
      <pc:docMkLst>
        <pc:docMk/>
      </pc:docMkLst>
      <pc:sldChg chg="modSp mod">
        <pc:chgData name="Koson Trachu" userId="8b674c4b66ffeb50" providerId="LiveId" clId="{AFDD9BFB-157F-4AD1-BE5C-CAC8B4BBAD53}" dt="2025-06-08T18:48:24.550" v="8" actId="207"/>
        <pc:sldMkLst>
          <pc:docMk/>
          <pc:sldMk cId="3113472293" sldId="257"/>
        </pc:sldMkLst>
        <pc:spChg chg="mod">
          <ac:chgData name="Koson Trachu" userId="8b674c4b66ffeb50" providerId="LiveId" clId="{AFDD9BFB-157F-4AD1-BE5C-CAC8B4BBAD53}" dt="2025-06-08T18:48:16.084" v="5" actId="207"/>
          <ac:spMkLst>
            <pc:docMk/>
            <pc:sldMk cId="3113472293" sldId="257"/>
            <ac:spMk id="6" creationId="{3FC460D4-A39E-F31D-4BB8-393ED29F8104}"/>
          </ac:spMkLst>
        </pc:spChg>
        <pc:spChg chg="mod">
          <ac:chgData name="Koson Trachu" userId="8b674c4b66ffeb50" providerId="LiveId" clId="{AFDD9BFB-157F-4AD1-BE5C-CAC8B4BBAD53}" dt="2025-06-08T18:48:19.503" v="6" actId="207"/>
          <ac:spMkLst>
            <pc:docMk/>
            <pc:sldMk cId="3113472293" sldId="257"/>
            <ac:spMk id="7" creationId="{9404F0D2-4EAC-EE1E-1945-0718A9C29EAA}"/>
          </ac:spMkLst>
        </pc:spChg>
        <pc:spChg chg="mod">
          <ac:chgData name="Koson Trachu" userId="8b674c4b66ffeb50" providerId="LiveId" clId="{AFDD9BFB-157F-4AD1-BE5C-CAC8B4BBAD53}" dt="2025-06-08T18:48:24.550" v="8" actId="207"/>
          <ac:spMkLst>
            <pc:docMk/>
            <pc:sldMk cId="3113472293" sldId="257"/>
            <ac:spMk id="8" creationId="{236EEDCA-2C82-A652-FEC9-1917AF8698D7}"/>
          </ac:spMkLst>
        </pc:spChg>
        <pc:spChg chg="mod">
          <ac:chgData name="Koson Trachu" userId="8b674c4b66ffeb50" providerId="LiveId" clId="{AFDD9BFB-157F-4AD1-BE5C-CAC8B4BBAD53}" dt="2025-06-08T18:48:06.510" v="4" actId="207"/>
          <ac:spMkLst>
            <pc:docMk/>
            <pc:sldMk cId="3113472293" sldId="257"/>
            <ac:spMk id="10" creationId="{63BF9D58-674A-40E8-5EAD-65936B1FC5C2}"/>
          </ac:spMkLst>
        </pc:spChg>
      </pc:sldChg>
      <pc:sldChg chg="addSp delSp modSp new mod">
        <pc:chgData name="Koson Trachu" userId="8b674c4b66ffeb50" providerId="LiveId" clId="{AFDD9BFB-157F-4AD1-BE5C-CAC8B4BBAD53}" dt="2025-06-08T19:05:48.273" v="301" actId="14100"/>
        <pc:sldMkLst>
          <pc:docMk/>
          <pc:sldMk cId="3946922464" sldId="258"/>
        </pc:sldMkLst>
        <pc:spChg chg="mod">
          <ac:chgData name="Koson Trachu" userId="8b674c4b66ffeb50" providerId="LiveId" clId="{AFDD9BFB-157F-4AD1-BE5C-CAC8B4BBAD53}" dt="2025-06-08T19:04:29.456" v="273" actId="6549"/>
          <ac:spMkLst>
            <pc:docMk/>
            <pc:sldMk cId="3946922464" sldId="258"/>
            <ac:spMk id="2" creationId="{991B4C7E-F499-5FE3-8379-6536B462CFC8}"/>
          </ac:spMkLst>
        </pc:spChg>
        <pc:spChg chg="mod">
          <ac:chgData name="Koson Trachu" userId="8b674c4b66ffeb50" providerId="LiveId" clId="{AFDD9BFB-157F-4AD1-BE5C-CAC8B4BBAD53}" dt="2025-06-08T19:05:48.273" v="301" actId="14100"/>
          <ac:spMkLst>
            <pc:docMk/>
            <pc:sldMk cId="3946922464" sldId="258"/>
            <ac:spMk id="3" creationId="{C738275A-552A-E5BF-4B1D-BE65EB5799A2}"/>
          </ac:spMkLst>
        </pc:spChg>
      </pc:sldChg>
      <pc:sldChg chg="modSp add mod">
        <pc:chgData name="Koson Trachu" userId="8b674c4b66ffeb50" providerId="LiveId" clId="{AFDD9BFB-157F-4AD1-BE5C-CAC8B4BBAD53}" dt="2025-06-08T19:05:38.951" v="299" actId="27636"/>
        <pc:sldMkLst>
          <pc:docMk/>
          <pc:sldMk cId="889389848" sldId="259"/>
        </pc:sldMkLst>
        <pc:spChg chg="mod">
          <ac:chgData name="Koson Trachu" userId="8b674c4b66ffeb50" providerId="LiveId" clId="{AFDD9BFB-157F-4AD1-BE5C-CAC8B4BBAD53}" dt="2025-06-08T19:04:42.558" v="276"/>
          <ac:spMkLst>
            <pc:docMk/>
            <pc:sldMk cId="889389848" sldId="259"/>
            <ac:spMk id="2" creationId="{A2D4F183-A775-1EFE-7794-1D01AB2E7996}"/>
          </ac:spMkLst>
        </pc:spChg>
        <pc:spChg chg="mod">
          <ac:chgData name="Koson Trachu" userId="8b674c4b66ffeb50" providerId="LiveId" clId="{AFDD9BFB-157F-4AD1-BE5C-CAC8B4BBAD53}" dt="2025-06-08T19:05:38.951" v="299" actId="27636"/>
          <ac:spMkLst>
            <pc:docMk/>
            <pc:sldMk cId="889389848" sldId="259"/>
            <ac:spMk id="3" creationId="{18487A92-9ACC-30B9-BBD1-2B076FB1212C}"/>
          </ac:spMkLst>
        </pc:spChg>
      </pc:sldChg>
      <pc:sldChg chg="modSp add mod">
        <pc:chgData name="Koson Trachu" userId="8b674c4b66ffeb50" providerId="LiveId" clId="{AFDD9BFB-157F-4AD1-BE5C-CAC8B4BBAD53}" dt="2025-06-08T19:12:33.370" v="422" actId="27636"/>
        <pc:sldMkLst>
          <pc:docMk/>
          <pc:sldMk cId="706053204" sldId="260"/>
        </pc:sldMkLst>
        <pc:spChg chg="mod">
          <ac:chgData name="Koson Trachu" userId="8b674c4b66ffeb50" providerId="LiveId" clId="{AFDD9BFB-157F-4AD1-BE5C-CAC8B4BBAD53}" dt="2025-06-08T19:04:45.920" v="278"/>
          <ac:spMkLst>
            <pc:docMk/>
            <pc:sldMk cId="706053204" sldId="260"/>
            <ac:spMk id="2" creationId="{033604E0-ADE1-13F2-7C3B-B0A93BD89A05}"/>
          </ac:spMkLst>
        </pc:spChg>
        <pc:spChg chg="mod">
          <ac:chgData name="Koson Trachu" userId="8b674c4b66ffeb50" providerId="LiveId" clId="{AFDD9BFB-157F-4AD1-BE5C-CAC8B4BBAD53}" dt="2025-06-08T19:12:33.370" v="422" actId="27636"/>
          <ac:spMkLst>
            <pc:docMk/>
            <pc:sldMk cId="706053204" sldId="260"/>
            <ac:spMk id="3" creationId="{CC83C6EC-D22F-0686-C416-810A71920177}"/>
          </ac:spMkLst>
        </pc:spChg>
      </pc:sldChg>
      <pc:sldChg chg="modSp add mod ord">
        <pc:chgData name="Koson Trachu" userId="8b674c4b66ffeb50" providerId="LiveId" clId="{AFDD9BFB-157F-4AD1-BE5C-CAC8B4BBAD53}" dt="2025-06-08T19:22:37.514" v="555" actId="403"/>
        <pc:sldMkLst>
          <pc:docMk/>
          <pc:sldMk cId="3306462351" sldId="261"/>
        </pc:sldMkLst>
        <pc:spChg chg="mod">
          <ac:chgData name="Koson Trachu" userId="8b674c4b66ffeb50" providerId="LiveId" clId="{AFDD9BFB-157F-4AD1-BE5C-CAC8B4BBAD53}" dt="2025-06-08T19:06:39.063" v="317" actId="20577"/>
          <ac:spMkLst>
            <pc:docMk/>
            <pc:sldMk cId="3306462351" sldId="261"/>
            <ac:spMk id="2" creationId="{CACDB051-FB44-D2C3-66B6-D3FE4A82C31E}"/>
          </ac:spMkLst>
        </pc:spChg>
        <pc:spChg chg="mod">
          <ac:chgData name="Koson Trachu" userId="8b674c4b66ffeb50" providerId="LiveId" clId="{AFDD9BFB-157F-4AD1-BE5C-CAC8B4BBAD53}" dt="2025-06-08T19:22:37.514" v="555" actId="403"/>
          <ac:spMkLst>
            <pc:docMk/>
            <pc:sldMk cId="3306462351" sldId="261"/>
            <ac:spMk id="3" creationId="{30796029-76DF-B586-4256-9B4B4C23AA9C}"/>
          </ac:spMkLst>
        </pc:spChg>
      </pc:sldChg>
      <pc:sldChg chg="modSp add mod ord">
        <pc:chgData name="Koson Trachu" userId="8b674c4b66ffeb50" providerId="LiveId" clId="{AFDD9BFB-157F-4AD1-BE5C-CAC8B4BBAD53}" dt="2025-06-08T19:22:27.446" v="553" actId="403"/>
        <pc:sldMkLst>
          <pc:docMk/>
          <pc:sldMk cId="2416565310" sldId="262"/>
        </pc:sldMkLst>
        <pc:spChg chg="mod">
          <ac:chgData name="Koson Trachu" userId="8b674c4b66ffeb50" providerId="LiveId" clId="{AFDD9BFB-157F-4AD1-BE5C-CAC8B4BBAD53}" dt="2025-06-08T19:06:43.414" v="318" actId="20577"/>
          <ac:spMkLst>
            <pc:docMk/>
            <pc:sldMk cId="2416565310" sldId="262"/>
            <ac:spMk id="2" creationId="{4531C8CA-732F-C615-D131-7F08F885A016}"/>
          </ac:spMkLst>
        </pc:spChg>
        <pc:spChg chg="mod">
          <ac:chgData name="Koson Trachu" userId="8b674c4b66ffeb50" providerId="LiveId" clId="{AFDD9BFB-157F-4AD1-BE5C-CAC8B4BBAD53}" dt="2025-06-08T19:22:27.446" v="553" actId="403"/>
          <ac:spMkLst>
            <pc:docMk/>
            <pc:sldMk cId="2416565310" sldId="262"/>
            <ac:spMk id="3" creationId="{EDE4883A-A622-DA61-3F3A-18817F58C7C8}"/>
          </ac:spMkLst>
        </pc:spChg>
      </pc:sldChg>
      <pc:sldChg chg="modSp add mod ord replId">
        <pc:chgData name="Koson Trachu" userId="8b674c4b66ffeb50" providerId="LiveId" clId="{AFDD9BFB-157F-4AD1-BE5C-CAC8B4BBAD53}" dt="2025-06-08T19:12:07.201" v="418" actId="404"/>
        <pc:sldMkLst>
          <pc:docMk/>
          <pc:sldMk cId="3407660893" sldId="263"/>
        </pc:sldMkLst>
        <pc:spChg chg="mod">
          <ac:chgData name="Koson Trachu" userId="8b674c4b66ffeb50" providerId="LiveId" clId="{AFDD9BFB-157F-4AD1-BE5C-CAC8B4BBAD53}" dt="2025-06-08T19:06:47.669" v="319" actId="20577"/>
          <ac:spMkLst>
            <pc:docMk/>
            <pc:sldMk cId="3407660893" sldId="263"/>
            <ac:spMk id="2" creationId="{F9676715-5339-3842-47C8-12909ECFD1DF}"/>
          </ac:spMkLst>
        </pc:spChg>
        <pc:spChg chg="mod">
          <ac:chgData name="Koson Trachu" userId="8b674c4b66ffeb50" providerId="LiveId" clId="{AFDD9BFB-157F-4AD1-BE5C-CAC8B4BBAD53}" dt="2025-06-08T19:12:07.201" v="418" actId="404"/>
          <ac:spMkLst>
            <pc:docMk/>
            <pc:sldMk cId="3407660893" sldId="263"/>
            <ac:spMk id="3" creationId="{12ABF792-AF82-07C2-749A-9FF2EA1527B0}"/>
          </ac:spMkLst>
        </pc:spChg>
      </pc:sldChg>
      <pc:sldChg chg="addSp modSp add mod">
        <pc:chgData name="Koson Trachu" userId="8b674c4b66ffeb50" providerId="LiveId" clId="{AFDD9BFB-157F-4AD1-BE5C-CAC8B4BBAD53}" dt="2025-06-08T19:15:42.553" v="457"/>
        <pc:sldMkLst>
          <pc:docMk/>
          <pc:sldMk cId="995508676" sldId="264"/>
        </pc:sldMkLst>
        <pc:spChg chg="mod">
          <ac:chgData name="Koson Trachu" userId="8b674c4b66ffeb50" providerId="LiveId" clId="{AFDD9BFB-157F-4AD1-BE5C-CAC8B4BBAD53}" dt="2025-06-08T19:13:29.037" v="424" actId="20577"/>
          <ac:spMkLst>
            <pc:docMk/>
            <pc:sldMk cId="995508676" sldId="264"/>
            <ac:spMk id="2" creationId="{8C2F9906-D3DD-6CDA-9076-0C3F309DE987}"/>
          </ac:spMkLst>
        </pc:spChg>
        <pc:spChg chg="mod">
          <ac:chgData name="Koson Trachu" userId="8b674c4b66ffeb50" providerId="LiveId" clId="{AFDD9BFB-157F-4AD1-BE5C-CAC8B4BBAD53}" dt="2025-06-08T19:15:42.553" v="457"/>
          <ac:spMkLst>
            <pc:docMk/>
            <pc:sldMk cId="995508676" sldId="264"/>
            <ac:spMk id="3" creationId="{CAF603CE-1345-59E0-262F-14268C7446E2}"/>
          </ac:spMkLst>
        </pc:spChg>
      </pc:sldChg>
      <pc:sldChg chg="addSp modSp add mod replId">
        <pc:chgData name="Koson Trachu" userId="8b674c4b66ffeb50" providerId="LiveId" clId="{AFDD9BFB-157F-4AD1-BE5C-CAC8B4BBAD53}" dt="2025-06-08T19:23:19.410" v="566"/>
        <pc:sldMkLst>
          <pc:docMk/>
          <pc:sldMk cId="3372325538" sldId="265"/>
        </pc:sldMkLst>
        <pc:spChg chg="mod">
          <ac:chgData name="Koson Trachu" userId="8b674c4b66ffeb50" providerId="LiveId" clId="{AFDD9BFB-157F-4AD1-BE5C-CAC8B4BBAD53}" dt="2025-06-08T19:18:29.782" v="497" actId="20577"/>
          <ac:spMkLst>
            <pc:docMk/>
            <pc:sldMk cId="3372325538" sldId="265"/>
            <ac:spMk id="2" creationId="{46ABD858-E54C-7094-7BDE-5BD2C58B17F8}"/>
          </ac:spMkLst>
        </pc:spChg>
        <pc:spChg chg="mod">
          <ac:chgData name="Koson Trachu" userId="8b674c4b66ffeb50" providerId="LiveId" clId="{AFDD9BFB-157F-4AD1-BE5C-CAC8B4BBAD53}" dt="2025-06-08T19:23:19.410" v="566"/>
          <ac:spMkLst>
            <pc:docMk/>
            <pc:sldMk cId="3372325538" sldId="265"/>
            <ac:spMk id="3" creationId="{E607C46F-B8FB-EF47-E86F-4FC2AACDDA1A}"/>
          </ac:spMkLst>
        </pc:spChg>
      </pc:sldChg>
      <pc:sldChg chg="addSp modSp add mod replId">
        <pc:chgData name="Koson Trachu" userId="8b674c4b66ffeb50" providerId="LiveId" clId="{AFDD9BFB-157F-4AD1-BE5C-CAC8B4BBAD53}" dt="2025-06-08T19:18:33.563" v="498" actId="20577"/>
        <pc:sldMkLst>
          <pc:docMk/>
          <pc:sldMk cId="1592002219" sldId="266"/>
        </pc:sldMkLst>
        <pc:spChg chg="mod">
          <ac:chgData name="Koson Trachu" userId="8b674c4b66ffeb50" providerId="LiveId" clId="{AFDD9BFB-157F-4AD1-BE5C-CAC8B4BBAD53}" dt="2025-06-08T19:18:33.563" v="498" actId="20577"/>
          <ac:spMkLst>
            <pc:docMk/>
            <pc:sldMk cId="1592002219" sldId="266"/>
            <ac:spMk id="2" creationId="{4DD27427-4033-3C38-059C-4B1DAE787CF2}"/>
          </ac:spMkLst>
        </pc:spChg>
        <pc:spChg chg="mod">
          <ac:chgData name="Koson Trachu" userId="8b674c4b66ffeb50" providerId="LiveId" clId="{AFDD9BFB-157F-4AD1-BE5C-CAC8B4BBAD53}" dt="2025-06-08T19:18:10.917" v="496" actId="6549"/>
          <ac:spMkLst>
            <pc:docMk/>
            <pc:sldMk cId="1592002219" sldId="266"/>
            <ac:spMk id="3" creationId="{66FC7679-B699-7101-764A-7160C35231A8}"/>
          </ac:spMkLst>
        </pc:spChg>
      </pc:sldChg>
      <pc:sldChg chg="addSp modSp add mod">
        <pc:chgData name="Koson Trachu" userId="8b674c4b66ffeb50" providerId="LiveId" clId="{AFDD9BFB-157F-4AD1-BE5C-CAC8B4BBAD53}" dt="2025-06-08T19:20:19.942" v="523"/>
        <pc:sldMkLst>
          <pc:docMk/>
          <pc:sldMk cId="2024017758" sldId="267"/>
        </pc:sldMkLst>
        <pc:spChg chg="mod">
          <ac:chgData name="Koson Trachu" userId="8b674c4b66ffeb50" providerId="LiveId" clId="{AFDD9BFB-157F-4AD1-BE5C-CAC8B4BBAD53}" dt="2025-06-08T19:18:47.655" v="500" actId="20577"/>
          <ac:spMkLst>
            <pc:docMk/>
            <pc:sldMk cId="2024017758" sldId="267"/>
            <ac:spMk id="2" creationId="{FE750811-D7B3-6554-0A56-6DB9E8197B2C}"/>
          </ac:spMkLst>
        </pc:spChg>
        <pc:spChg chg="mod">
          <ac:chgData name="Koson Trachu" userId="8b674c4b66ffeb50" providerId="LiveId" clId="{AFDD9BFB-157F-4AD1-BE5C-CAC8B4BBAD53}" dt="2025-06-08T19:20:19.942" v="523"/>
          <ac:spMkLst>
            <pc:docMk/>
            <pc:sldMk cId="2024017758" sldId="267"/>
            <ac:spMk id="3" creationId="{E57D5DB6-CF8B-53B2-9946-A2CF99852AFC}"/>
          </ac:spMkLst>
        </pc:spChg>
      </pc:sldChg>
      <pc:sldChg chg="addSp modSp add mod replId">
        <pc:chgData name="Koson Trachu" userId="8b674c4b66ffeb50" providerId="LiveId" clId="{AFDD9BFB-157F-4AD1-BE5C-CAC8B4BBAD53}" dt="2025-06-08T19:21:38.001" v="549"/>
        <pc:sldMkLst>
          <pc:docMk/>
          <pc:sldMk cId="625574980" sldId="268"/>
        </pc:sldMkLst>
        <pc:spChg chg="mod">
          <ac:chgData name="Koson Trachu" userId="8b674c4b66ffeb50" providerId="LiveId" clId="{AFDD9BFB-157F-4AD1-BE5C-CAC8B4BBAD53}" dt="2025-06-08T19:18:52.799" v="501" actId="20577"/>
          <ac:spMkLst>
            <pc:docMk/>
            <pc:sldMk cId="625574980" sldId="268"/>
            <ac:spMk id="2" creationId="{96E414DF-9360-5FC0-E978-5CD9A240806D}"/>
          </ac:spMkLst>
        </pc:spChg>
        <pc:spChg chg="mod">
          <ac:chgData name="Koson Trachu" userId="8b674c4b66ffeb50" providerId="LiveId" clId="{AFDD9BFB-157F-4AD1-BE5C-CAC8B4BBAD53}" dt="2025-06-08T19:21:38.001" v="549"/>
          <ac:spMkLst>
            <pc:docMk/>
            <pc:sldMk cId="625574980" sldId="268"/>
            <ac:spMk id="3" creationId="{BDC43874-72BE-063E-457E-1E48AD99B831}"/>
          </ac:spMkLst>
        </pc:spChg>
      </pc:sldChg>
      <pc:sldChg chg="modSp add mod replId">
        <pc:chgData name="Koson Trachu" userId="8b674c4b66ffeb50" providerId="LiveId" clId="{AFDD9BFB-157F-4AD1-BE5C-CAC8B4BBAD53}" dt="2025-06-08T19:22:12.209" v="551" actId="403"/>
        <pc:sldMkLst>
          <pc:docMk/>
          <pc:sldMk cId="464787753" sldId="269"/>
        </pc:sldMkLst>
        <pc:spChg chg="mod">
          <ac:chgData name="Koson Trachu" userId="8b674c4b66ffeb50" providerId="LiveId" clId="{AFDD9BFB-157F-4AD1-BE5C-CAC8B4BBAD53}" dt="2025-06-08T19:18:57.037" v="502" actId="20577"/>
          <ac:spMkLst>
            <pc:docMk/>
            <pc:sldMk cId="464787753" sldId="269"/>
            <ac:spMk id="2" creationId="{B91EB6EF-1EBC-DF4E-F9C2-769AF0E5A520}"/>
          </ac:spMkLst>
        </pc:spChg>
        <pc:spChg chg="mod">
          <ac:chgData name="Koson Trachu" userId="8b674c4b66ffeb50" providerId="LiveId" clId="{AFDD9BFB-157F-4AD1-BE5C-CAC8B4BBAD53}" dt="2025-06-08T19:22:12.209" v="551" actId="403"/>
          <ac:spMkLst>
            <pc:docMk/>
            <pc:sldMk cId="464787753" sldId="269"/>
            <ac:spMk id="3" creationId="{68D28CFE-6EA1-B750-6CDC-158FEDB9C720}"/>
          </ac:spMkLst>
        </pc:spChg>
      </pc:sldChg>
      <pc:sldChg chg="modSp add mod">
        <pc:chgData name="Koson Trachu" userId="8b674c4b66ffeb50" providerId="LiveId" clId="{AFDD9BFB-157F-4AD1-BE5C-CAC8B4BBAD53}" dt="2025-06-08T19:42:21.517" v="585" actId="6549"/>
        <pc:sldMkLst>
          <pc:docMk/>
          <pc:sldMk cId="967277648" sldId="270"/>
        </pc:sldMkLst>
        <pc:spChg chg="mod">
          <ac:chgData name="Koson Trachu" userId="8b674c4b66ffeb50" providerId="LiveId" clId="{AFDD9BFB-157F-4AD1-BE5C-CAC8B4BBAD53}" dt="2025-06-08T19:23:46.001" v="568" actId="20577"/>
          <ac:spMkLst>
            <pc:docMk/>
            <pc:sldMk cId="967277648" sldId="270"/>
            <ac:spMk id="2" creationId="{402F0A7D-12C1-61C6-F479-51E8417F731D}"/>
          </ac:spMkLst>
        </pc:spChg>
        <pc:spChg chg="mod">
          <ac:chgData name="Koson Trachu" userId="8b674c4b66ffeb50" providerId="LiveId" clId="{AFDD9BFB-157F-4AD1-BE5C-CAC8B4BBAD53}" dt="2025-06-08T19:42:21.517" v="585" actId="6549"/>
          <ac:spMkLst>
            <pc:docMk/>
            <pc:sldMk cId="967277648" sldId="270"/>
            <ac:spMk id="3" creationId="{BCFB87F7-BD77-FD7E-5800-D451FBE59A54}"/>
          </ac:spMkLst>
        </pc:spChg>
      </pc:sldChg>
      <pc:sldChg chg="modSp add mod replId">
        <pc:chgData name="Koson Trachu" userId="8b674c4b66ffeb50" providerId="LiveId" clId="{AFDD9BFB-157F-4AD1-BE5C-CAC8B4BBAD53}" dt="2025-06-08T19:43:13.711" v="593" actId="6549"/>
        <pc:sldMkLst>
          <pc:docMk/>
          <pc:sldMk cId="596398878" sldId="271"/>
        </pc:sldMkLst>
        <pc:spChg chg="mod">
          <ac:chgData name="Koson Trachu" userId="8b674c4b66ffeb50" providerId="LiveId" clId="{AFDD9BFB-157F-4AD1-BE5C-CAC8B4BBAD53}" dt="2025-06-08T19:23:51.071" v="569" actId="20577"/>
          <ac:spMkLst>
            <pc:docMk/>
            <pc:sldMk cId="596398878" sldId="271"/>
            <ac:spMk id="2" creationId="{EBACD469-6975-6E57-30F7-F8909ACCE936}"/>
          </ac:spMkLst>
        </pc:spChg>
        <pc:spChg chg="mod">
          <ac:chgData name="Koson Trachu" userId="8b674c4b66ffeb50" providerId="LiveId" clId="{AFDD9BFB-157F-4AD1-BE5C-CAC8B4BBAD53}" dt="2025-06-08T19:43:13.711" v="593" actId="6549"/>
          <ac:spMkLst>
            <pc:docMk/>
            <pc:sldMk cId="596398878" sldId="271"/>
            <ac:spMk id="3" creationId="{366C4A9D-2AF2-FE5F-0696-4FE5AB0F4C92}"/>
          </ac:spMkLst>
        </pc:spChg>
      </pc:sldChg>
      <pc:sldChg chg="modSp add mod replId">
        <pc:chgData name="Koson Trachu" userId="8b674c4b66ffeb50" providerId="LiveId" clId="{AFDD9BFB-157F-4AD1-BE5C-CAC8B4BBAD53}" dt="2025-06-08T19:43:49.751" v="599" actId="6549"/>
        <pc:sldMkLst>
          <pc:docMk/>
          <pc:sldMk cId="155012762" sldId="272"/>
        </pc:sldMkLst>
        <pc:spChg chg="mod">
          <ac:chgData name="Koson Trachu" userId="8b674c4b66ffeb50" providerId="LiveId" clId="{AFDD9BFB-157F-4AD1-BE5C-CAC8B4BBAD53}" dt="2025-06-08T19:23:55.348" v="570" actId="20577"/>
          <ac:spMkLst>
            <pc:docMk/>
            <pc:sldMk cId="155012762" sldId="272"/>
            <ac:spMk id="2" creationId="{DB4F01A0-E3BB-DC01-964B-8EBE39721748}"/>
          </ac:spMkLst>
        </pc:spChg>
        <pc:spChg chg="mod">
          <ac:chgData name="Koson Trachu" userId="8b674c4b66ffeb50" providerId="LiveId" clId="{AFDD9BFB-157F-4AD1-BE5C-CAC8B4BBAD53}" dt="2025-06-08T19:43:49.751" v="599" actId="6549"/>
          <ac:spMkLst>
            <pc:docMk/>
            <pc:sldMk cId="155012762" sldId="272"/>
            <ac:spMk id="3" creationId="{102E06D5-A845-89F5-5993-4E1A18D650CD}"/>
          </ac:spMkLst>
        </pc:spChg>
      </pc:sldChg>
      <pc:sldChg chg="modSp add mod">
        <pc:chgData name="Koson Trachu" userId="8b674c4b66ffeb50" providerId="LiveId" clId="{AFDD9BFB-157F-4AD1-BE5C-CAC8B4BBAD53}" dt="2025-06-10T13:40:33.253" v="754" actId="113"/>
        <pc:sldMkLst>
          <pc:docMk/>
          <pc:sldMk cId="3089923738" sldId="273"/>
        </pc:sldMkLst>
        <pc:spChg chg="mod">
          <ac:chgData name="Koson Trachu" userId="8b674c4b66ffeb50" providerId="LiveId" clId="{AFDD9BFB-157F-4AD1-BE5C-CAC8B4BBAD53}" dt="2025-06-08T19:50:17.561" v="723" actId="20577"/>
          <ac:spMkLst>
            <pc:docMk/>
            <pc:sldMk cId="3089923738" sldId="273"/>
            <ac:spMk id="2" creationId="{CA1D21B3-7799-0289-C4D3-FAED7290F2A1}"/>
          </ac:spMkLst>
        </pc:spChg>
        <pc:spChg chg="mod">
          <ac:chgData name="Koson Trachu" userId="8b674c4b66ffeb50" providerId="LiveId" clId="{AFDD9BFB-157F-4AD1-BE5C-CAC8B4BBAD53}" dt="2025-06-10T13:40:33.253" v="754" actId="113"/>
          <ac:spMkLst>
            <pc:docMk/>
            <pc:sldMk cId="3089923738" sldId="273"/>
            <ac:spMk id="3" creationId="{394462D3-5293-970C-0A1F-0B4CF0BEEAEA}"/>
          </ac:spMkLst>
        </pc:spChg>
      </pc:sldChg>
      <pc:sldChg chg="add del replId">
        <pc:chgData name="Koson Trachu" userId="8b674c4b66ffeb50" providerId="LiveId" clId="{AFDD9BFB-157F-4AD1-BE5C-CAC8B4BBAD53}" dt="2025-06-08T19:49:49.943" v="661" actId="47"/>
        <pc:sldMkLst>
          <pc:docMk/>
          <pc:sldMk cId="3982875934" sldId="274"/>
        </pc:sldMkLst>
      </pc:sldChg>
      <pc:sldChg chg="add del replId">
        <pc:chgData name="Koson Trachu" userId="8b674c4b66ffeb50" providerId="LiveId" clId="{AFDD9BFB-157F-4AD1-BE5C-CAC8B4BBAD53}" dt="2025-06-08T19:49:49.943" v="661" actId="47"/>
        <pc:sldMkLst>
          <pc:docMk/>
          <pc:sldMk cId="3945756622" sldId="27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FC9E39A-62A5-ED9D-05F3-2D9A74ED0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038531A4-FF27-8334-1904-94B6B481BA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2E4D33CD-951F-3D73-E484-A3FEA6DBB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CEEA-F19A-4D4B-8A8B-E65E4B77ABEA}" type="datetimeFigureOut">
              <a:rPr lang="th-TH" smtClean="0"/>
              <a:t>10/06/68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11FA1FD6-C834-2504-ED5D-CF1491E4C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714C080C-2ECF-6D47-4A56-A83C764C8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361B-5301-4775-92AB-67BB4C49965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17467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A07BE4E-C56F-204E-B4E8-76B8CA5C0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272FC64B-7045-697E-A4CC-A848D160C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B953B143-CA0E-C876-AD24-A7A13C2B4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CEEA-F19A-4D4B-8A8B-E65E4B77ABEA}" type="datetimeFigureOut">
              <a:rPr lang="th-TH" smtClean="0"/>
              <a:t>10/06/68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E53B71B9-46C5-152D-90CE-970DA8162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0DB07E2B-93C1-4ECD-39A7-E6F15EA01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361B-5301-4775-92AB-67BB4C49965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9213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C577A825-2043-2120-BAB3-05C0DEC145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6219406B-1FB5-255D-39FA-A604E216C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C8F5F3B7-B2D8-7784-FD6E-6CB92B60A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CEEA-F19A-4D4B-8A8B-E65E4B77ABEA}" type="datetimeFigureOut">
              <a:rPr lang="th-TH" smtClean="0"/>
              <a:t>10/06/68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57CBBC2F-3AD7-24B9-A5CB-16B8FCB16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75BBA685-9AF5-C3C5-B044-05BDC1A25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361B-5301-4775-92AB-67BB4C49965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93560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F19C145-23B9-2B32-E326-E33EBB0D2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71D8FEAE-2864-254A-8C3F-D29EF5171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3D40E1D-E7D5-73A6-EDE0-DF16325CE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CEEA-F19A-4D4B-8A8B-E65E4B77ABEA}" type="datetimeFigureOut">
              <a:rPr lang="th-TH" smtClean="0"/>
              <a:t>10/06/68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0F70C4AE-673D-749A-AA9A-CE613B850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1069FCC4-0355-175F-B117-16F780C5B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361B-5301-4775-92AB-67BB4C49965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9249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47BF141-FBA7-BB9B-FEE5-F7211A13D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CEAFC390-D574-215C-2A72-E6AB95098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C1302F9-2D09-1821-83A5-203D6A1BF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CEEA-F19A-4D4B-8A8B-E65E4B77ABEA}" type="datetimeFigureOut">
              <a:rPr lang="th-TH" smtClean="0"/>
              <a:t>10/06/68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A8A12DB9-8B95-E7D3-AEA5-694574F64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CAE210D3-D3C0-5B47-8E74-2285EAC1B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361B-5301-4775-92AB-67BB4C49965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5008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70DEAC4-65C7-A440-0C75-D050F2FB3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92CE8686-B923-3E24-93DC-68CD676504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1EC6E1D1-6F00-2ED3-3C42-0B2D943E0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A1EC6305-8F8E-CA5D-4FDD-EE5EA84BD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CEEA-F19A-4D4B-8A8B-E65E4B77ABEA}" type="datetimeFigureOut">
              <a:rPr lang="th-TH" smtClean="0"/>
              <a:t>10/06/68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0D7DFF55-22DA-CDE6-798A-ED23C24FA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D3DDD3A5-B346-4C2A-6166-B1641B351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361B-5301-4775-92AB-67BB4C49965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6090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E900407-DF49-FAE7-21CB-374F0C85D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FE6F5DFE-25A5-7CB2-5810-66A166143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8CCDF2D4-8356-B8F3-D267-D90DE7FD1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C369416F-EE6F-AA81-893F-0196F3B00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5FFD7813-AFB5-2449-5FE8-73075BEF3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1F736B3C-00FB-E8E4-E626-5A71F2424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CEEA-F19A-4D4B-8A8B-E65E4B77ABEA}" type="datetimeFigureOut">
              <a:rPr lang="th-TH" smtClean="0"/>
              <a:t>10/06/68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FB8FC838-155D-3D2C-78F1-1D20B09A5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E1B2B99C-9BA9-A260-90F0-F4323FE34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361B-5301-4775-92AB-67BB4C49965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362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E0836C3-7CA9-B2BF-C4FD-5039FB371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3C22CD94-57AA-6447-C7B7-C084C53B9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CEEA-F19A-4D4B-8A8B-E65E4B77ABEA}" type="datetimeFigureOut">
              <a:rPr lang="th-TH" smtClean="0"/>
              <a:t>10/06/68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AE725EAA-F8F5-22A6-6627-C9A379028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35BC5478-2543-6F9F-FA1A-D8585EB2C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361B-5301-4775-92AB-67BB4C49965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71354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BD756EFA-C492-3508-F398-D8B7487EB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CEEA-F19A-4D4B-8A8B-E65E4B77ABEA}" type="datetimeFigureOut">
              <a:rPr lang="th-TH" smtClean="0"/>
              <a:t>10/06/68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D1920C29-1B1C-7D0C-59DA-664801C4A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DEAC9505-0394-8B2A-DB8B-F90F64E32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361B-5301-4775-92AB-67BB4C49965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1808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1686D5B-8ED7-DBFD-DF33-A30C5FABD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1D9AEB9D-CFF4-1104-A21E-4B17E9D7D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661A369A-EDAD-8337-E5A8-F40B4ABD5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3456A52B-B61C-BBD3-BFF4-AD5476B63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CEEA-F19A-4D4B-8A8B-E65E4B77ABEA}" type="datetimeFigureOut">
              <a:rPr lang="th-TH" smtClean="0"/>
              <a:t>10/06/68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D8D598E0-73FB-AE1C-AEFC-463F1D55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EB9B7D14-4A7E-C807-625F-07F1E3FF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361B-5301-4775-92AB-67BB4C49965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50152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5944EC9-F59A-0A90-EC3A-06246FE86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0056FE23-C65A-859B-8247-D060AA3211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1ABE917D-FAB4-69C6-B0F4-25577BC70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13083CDF-D016-999B-4C67-670A70F19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CEEA-F19A-4D4B-8A8B-E65E4B77ABEA}" type="datetimeFigureOut">
              <a:rPr lang="th-TH" smtClean="0"/>
              <a:t>10/06/68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791C8DCF-89F7-CB91-86C2-AF3390296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DBE561B2-4A60-B802-B0CD-C78EC794C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9361B-5301-4775-92AB-67BB4C49965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9338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C08449AC-DEE2-6A1C-467F-2D3753C6D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962B1979-082D-B0AF-A385-D6021E092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0086D05-42AA-25BE-2A9C-E0634CFE51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F1CEEA-F19A-4D4B-8A8B-E65E4B77ABEA}" type="datetimeFigureOut">
              <a:rPr lang="th-TH" smtClean="0"/>
              <a:t>10/06/68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86BA0A6E-BC05-CBBB-25F4-D0FD52CFD1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23D70A54-7FF1-8EA4-CF31-2EC1720E6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E9361B-5301-4775-92AB-67BB4C49965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58855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F8E878B-564A-5062-A699-6561598F3C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h-TH" sz="8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พื้นฐานการเขียนโปรแกรม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EA5AD600-DD7F-8936-2A72-3B8CD2CD82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8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AI Assisted Programming</a:t>
            </a:r>
            <a:endParaRPr lang="th-TH" sz="8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41810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916516-4489-0781-AB90-6EA605283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6ABD858-E54C-7094-7BDE-5BD2C58B1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th-TH" sz="60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ครั้งที่ </a:t>
            </a:r>
            <a:r>
              <a:rPr lang="en-US" sz="60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3 -- Tools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E607C46F-B8FB-EF47-E86F-4FC2AACDD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682"/>
            <a:ext cx="10515600" cy="4986193"/>
          </a:xfrm>
        </p:spPr>
        <p:txBody>
          <a:bodyPr>
            <a:normAutofit/>
          </a:bodyPr>
          <a:lstStyle/>
          <a:p>
            <a:pPr marL="446088" lvl="1" indent="-446088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srgbClr val="C00000"/>
                </a:solidFill>
              </a:rPr>
              <a:t>VS Code</a:t>
            </a:r>
          </a:p>
          <a:p>
            <a:pPr marL="893763" lvl="1" indent="-436563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70C0"/>
                </a:solidFill>
              </a:rPr>
              <a:t>Creating and using methods in VS Code </a:t>
            </a:r>
          </a:p>
          <a:p>
            <a:pPr marL="446088" lvl="1" indent="-446088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srgbClr val="C00000"/>
                </a:solidFill>
              </a:rPr>
              <a:t>Polyglot Notebook</a:t>
            </a:r>
          </a:p>
          <a:p>
            <a:pPr marL="893763" lvl="1" indent="-436563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70C0"/>
                </a:solidFill>
              </a:rPr>
              <a:t>Creating and using methods in Polyglot Notebook</a:t>
            </a:r>
          </a:p>
        </p:txBody>
      </p:sp>
    </p:spTree>
    <p:extLst>
      <p:ext uri="{BB962C8B-B14F-4D97-AF65-F5344CB8AC3E}">
        <p14:creationId xmlns:p14="http://schemas.microsoft.com/office/powerpoint/2010/main" val="3372325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9604A-FE38-A263-8DA3-4D29A6BAE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DD27427-4033-3C38-059C-4B1DAE787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th-TH" sz="60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ครั้งที่ </a:t>
            </a:r>
            <a:r>
              <a:rPr lang="en-US" sz="60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3 -- Techniques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66FC7679-B699-7101-764A-7160C3523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0818"/>
            <a:ext cx="10515600" cy="5216237"/>
          </a:xfrm>
        </p:spPr>
        <p:txBody>
          <a:bodyPr>
            <a:normAutofit/>
          </a:bodyPr>
          <a:lstStyle/>
          <a:p>
            <a:pPr marL="446088" lvl="1" indent="-446088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srgbClr val="C00000"/>
                </a:solidFill>
              </a:rPr>
              <a:t>Using Copilot</a:t>
            </a:r>
          </a:p>
          <a:p>
            <a:pPr marL="893763" lvl="1" indent="-436563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70C0"/>
                </a:solidFill>
              </a:rPr>
              <a:t>Utilizing Copilot to generate simple methods based on a given description or purpose.</a:t>
            </a:r>
          </a:p>
          <a:p>
            <a:pPr marL="436563" indent="-436563">
              <a:buFont typeface="Courier New" panose="02070309020205020404" pitchFamily="49" charset="0"/>
              <a:buChar char="o"/>
            </a:pPr>
            <a:r>
              <a:rPr lang="en-US" sz="4000" dirty="0">
                <a:solidFill>
                  <a:srgbClr val="C00000"/>
                </a:solidFill>
              </a:rPr>
              <a:t>Using Copilot</a:t>
            </a:r>
          </a:p>
          <a:p>
            <a:pPr marL="893763" lvl="1" indent="-436563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70C0"/>
                </a:solidFill>
              </a:rPr>
              <a:t>Asking Gemini to explain OOP concepts and provide examples in C#.</a:t>
            </a:r>
            <a:endParaRPr lang="th-TH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002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A2E901-FFC5-FF7A-6ED9-283CC73D4E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E750811-D7B3-6554-0A56-6DB9E8197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z="60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ครั้งที่ </a:t>
            </a:r>
            <a:r>
              <a:rPr lang="en-US" sz="60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4 -- Theories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E57D5DB6-CF8B-53B2-9946-A2CF99852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946"/>
            <a:ext cx="10515600" cy="5153890"/>
          </a:xfrm>
        </p:spPr>
        <p:txBody>
          <a:bodyPr>
            <a:noAutofit/>
          </a:bodyPr>
          <a:lstStyle/>
          <a:p>
            <a:pPr marL="446088" lvl="1" indent="-446088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srgbClr val="C00000"/>
                </a:solidFill>
              </a:rPr>
              <a:t>Encapsulation</a:t>
            </a:r>
          </a:p>
          <a:p>
            <a:pPr marL="893763" lvl="1" indent="-436563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70C0"/>
                </a:solidFill>
              </a:rPr>
              <a:t>Access modifiers (public, private, protected)</a:t>
            </a:r>
          </a:p>
          <a:p>
            <a:pPr marL="893763" lvl="1" indent="-436563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70C0"/>
                </a:solidFill>
              </a:rPr>
              <a:t>Properties.</a:t>
            </a:r>
          </a:p>
          <a:p>
            <a:pPr marL="446088" lvl="1" indent="-446088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srgbClr val="C00000"/>
                </a:solidFill>
              </a:rPr>
              <a:t>Inheritance</a:t>
            </a:r>
          </a:p>
          <a:p>
            <a:pPr marL="893763" lvl="1" indent="-436563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70C0"/>
                </a:solidFill>
              </a:rPr>
              <a:t>Base classes and derived classes</a:t>
            </a:r>
          </a:p>
          <a:p>
            <a:pPr marL="893763" lvl="1" indent="-436563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70C0"/>
                </a:solidFill>
              </a:rPr>
              <a:t>The override keyword.</a:t>
            </a:r>
            <a:endParaRPr lang="th-TH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017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DF1F6-58C9-4841-3F17-B17516DC5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6E414DF-9360-5FC0-E978-5CD9A2408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th-TH" sz="60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ครั้งที่ </a:t>
            </a:r>
            <a:r>
              <a:rPr lang="en-US" sz="60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4 -- Tools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DC43874-72BE-063E-457E-1E48AD99B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682"/>
            <a:ext cx="10515600" cy="4986193"/>
          </a:xfrm>
        </p:spPr>
        <p:txBody>
          <a:bodyPr>
            <a:normAutofit/>
          </a:bodyPr>
          <a:lstStyle/>
          <a:p>
            <a:pPr marL="446088" lvl="1" indent="-446088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srgbClr val="C00000"/>
                </a:solidFill>
              </a:rPr>
              <a:t>VS Code </a:t>
            </a:r>
          </a:p>
          <a:p>
            <a:pPr marL="893763" lvl="1" indent="-436563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70C0"/>
                </a:solidFill>
              </a:rPr>
              <a:t>Implementing encapsulation using properties in C# within VS Code.</a:t>
            </a:r>
          </a:p>
          <a:p>
            <a:pPr marL="446088" lvl="1" indent="-446088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srgbClr val="C00000"/>
                </a:solidFill>
              </a:rPr>
              <a:t>Polyglot Notebook</a:t>
            </a:r>
          </a:p>
          <a:p>
            <a:pPr marL="893763" lvl="1" indent="-436563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70C0"/>
                </a:solidFill>
              </a:rPr>
              <a:t>Demonstrating inheritance with simple class hierarchies in Polyglot Notebook.</a:t>
            </a:r>
            <a:endParaRPr lang="th-TH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574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43FE0C-EE97-DC91-6A69-0266A159F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91EB6EF-1EBC-DF4E-F9C2-769AF0E5A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th-TH" sz="60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ครั้งที่ </a:t>
            </a:r>
            <a:r>
              <a:rPr lang="en-US" sz="60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4 -- Techniques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68D28CFE-6EA1-B750-6CDC-158FEDB9C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0818"/>
            <a:ext cx="10515600" cy="5216237"/>
          </a:xfrm>
        </p:spPr>
        <p:txBody>
          <a:bodyPr>
            <a:normAutofit/>
          </a:bodyPr>
          <a:lstStyle/>
          <a:p>
            <a:pPr marL="446088" lvl="1" indent="-446088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sz="4000" dirty="0">
                <a:solidFill>
                  <a:srgbClr val="C00000"/>
                </a:solidFill>
              </a:rPr>
              <a:t>Using Copilot</a:t>
            </a:r>
            <a:endParaRPr lang="en-US" sz="3600" dirty="0">
              <a:solidFill>
                <a:srgbClr val="C00000"/>
              </a:solidFill>
            </a:endParaRPr>
          </a:p>
          <a:p>
            <a:pPr marL="893763" lvl="1" indent="-436563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70C0"/>
                </a:solidFill>
              </a:rPr>
              <a:t>Utilizing Copilot to generate simple methods based on a given description or purpose.</a:t>
            </a:r>
          </a:p>
          <a:p>
            <a:pPr marL="436563" indent="-436563">
              <a:buFont typeface="Courier New" panose="02070309020205020404" pitchFamily="49" charset="0"/>
              <a:buChar char="o"/>
            </a:pPr>
            <a:r>
              <a:rPr lang="en-US" sz="4000" dirty="0">
                <a:solidFill>
                  <a:srgbClr val="C00000"/>
                </a:solidFill>
              </a:rPr>
              <a:t>Using Gemini</a:t>
            </a:r>
          </a:p>
          <a:p>
            <a:pPr marL="893763" lvl="1" indent="-436563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70C0"/>
                </a:solidFill>
              </a:rPr>
              <a:t>Asking Gemini to explain OOP concepts and provide examples in C#.</a:t>
            </a:r>
            <a:endParaRPr lang="th-TH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787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0DFAD1-9BE9-17FA-5586-60A1E8B07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02F0A7D-12C1-61C6-F479-51E8417F7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z="60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ครั้งที่ </a:t>
            </a:r>
            <a:r>
              <a:rPr lang="en-US" sz="60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5 -- Theories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CFB87F7-BD77-FD7E-5800-D451FBE59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946"/>
            <a:ext cx="10515600" cy="5153890"/>
          </a:xfrm>
        </p:spPr>
        <p:txBody>
          <a:bodyPr>
            <a:noAutofit/>
          </a:bodyPr>
          <a:lstStyle/>
          <a:p>
            <a:pPr marL="446088" lvl="1" indent="-446088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srgbClr val="C00000"/>
                </a:solidFill>
              </a:rPr>
              <a:t>Polymorphism</a:t>
            </a:r>
          </a:p>
          <a:p>
            <a:pPr marL="893763" lvl="1" indent="-436563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70C0"/>
                </a:solidFill>
              </a:rPr>
              <a:t>Virtual methods</a:t>
            </a:r>
          </a:p>
          <a:p>
            <a:pPr marL="893763" lvl="1" indent="-436563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70C0"/>
                </a:solidFill>
              </a:rPr>
              <a:t>abstract classes.</a:t>
            </a:r>
          </a:p>
          <a:p>
            <a:pPr marL="446088" lvl="1" indent="-446088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srgbClr val="C00000"/>
                </a:solidFill>
              </a:rPr>
              <a:t>Interfaces</a:t>
            </a:r>
          </a:p>
          <a:p>
            <a:pPr marL="893763" lvl="1" indent="-436563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70C0"/>
                </a:solidFill>
              </a:rPr>
              <a:t>Defining and implementing interfaces.</a:t>
            </a:r>
            <a:endParaRPr lang="th-TH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277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5D26F-1C6A-20FA-A997-DED0B06EF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BACD469-6975-6E57-30F7-F8909ACCE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th-TH" sz="60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ครั้งที่ </a:t>
            </a:r>
            <a:r>
              <a:rPr lang="en-US" sz="60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5 -- Tools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66C4A9D-2AF2-FE5F-0696-4FE5AB0F4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682"/>
            <a:ext cx="10515600" cy="4986193"/>
          </a:xfrm>
        </p:spPr>
        <p:txBody>
          <a:bodyPr>
            <a:normAutofit/>
          </a:bodyPr>
          <a:lstStyle/>
          <a:p>
            <a:pPr marL="446088" lvl="1" indent="-446088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srgbClr val="C00000"/>
                </a:solidFill>
              </a:rPr>
              <a:t>VS Code </a:t>
            </a:r>
          </a:p>
          <a:p>
            <a:pPr marL="893763" lvl="1" indent="-436563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70C0"/>
                </a:solidFill>
              </a:rPr>
              <a:t>Implementing polymorphism using virtual methods and abstract classes in VS Code.</a:t>
            </a:r>
          </a:p>
          <a:p>
            <a:pPr marL="446088" lvl="1" indent="-446088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srgbClr val="C00000"/>
                </a:solidFill>
              </a:rPr>
              <a:t>Polyglot Notebook</a:t>
            </a:r>
          </a:p>
          <a:p>
            <a:pPr marL="893763" lvl="1" indent="-436563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70C0"/>
                </a:solidFill>
              </a:rPr>
              <a:t>Creating and implementing interfaces in C# within Polyglot Notebook.</a:t>
            </a:r>
            <a:endParaRPr lang="th-TH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398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13FF1A-1A3C-C3D7-BE52-A8AA44BB4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B4F01A0-E3BB-DC01-964B-8EBE39721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th-TH" sz="60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ครั้งที่ </a:t>
            </a:r>
            <a:r>
              <a:rPr lang="en-US" sz="60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5 -- Techniques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102E06D5-A845-89F5-5993-4E1A18D65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0818"/>
            <a:ext cx="10515600" cy="5216237"/>
          </a:xfrm>
        </p:spPr>
        <p:txBody>
          <a:bodyPr>
            <a:normAutofit/>
          </a:bodyPr>
          <a:lstStyle/>
          <a:p>
            <a:pPr marL="446088" lvl="1" indent="-446088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sz="4000" dirty="0">
                <a:solidFill>
                  <a:srgbClr val="C00000"/>
                </a:solidFill>
              </a:rPr>
              <a:t>Using Copilot</a:t>
            </a:r>
            <a:endParaRPr lang="en-US" sz="3600" dirty="0">
              <a:solidFill>
                <a:srgbClr val="C00000"/>
              </a:solidFill>
            </a:endParaRPr>
          </a:p>
          <a:p>
            <a:pPr marL="893763" lvl="1" indent="-436563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70C0"/>
                </a:solidFill>
              </a:rPr>
              <a:t>Using Copilot to generate code examples showcasing polymorphism and interface implementation.</a:t>
            </a:r>
          </a:p>
          <a:p>
            <a:pPr marL="436563" indent="-436563">
              <a:buFont typeface="Courier New" panose="02070309020205020404" pitchFamily="49" charset="0"/>
              <a:buChar char="o"/>
            </a:pPr>
            <a:r>
              <a:rPr lang="en-US" sz="4000" dirty="0">
                <a:solidFill>
                  <a:srgbClr val="C00000"/>
                </a:solidFill>
              </a:rPr>
              <a:t>Using Gemini</a:t>
            </a:r>
          </a:p>
          <a:p>
            <a:pPr marL="893763" lvl="1" indent="-436563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70C0"/>
                </a:solidFill>
              </a:rPr>
              <a:t>Using Gemini to understand the differences between abstract classes and interfaces and their use cases.</a:t>
            </a:r>
            <a:endParaRPr lang="th-TH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12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BEFA87-FA8F-75CB-7064-E4D52E12F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A1D21B3-7799-0289-C4D3-FAED7290F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z="60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ครั้งที่ </a:t>
            </a:r>
            <a:r>
              <a:rPr lang="en-US" sz="60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6 – Project </a:t>
            </a:r>
            <a:r>
              <a:rPr lang="th-TH" sz="60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กลุ่ม / </a:t>
            </a:r>
            <a:r>
              <a:rPr lang="en-US" sz="60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Presentations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94462D3-5293-970C-0A1F-0B4CF0BEE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946"/>
            <a:ext cx="10515600" cy="5153890"/>
          </a:xfrm>
        </p:spPr>
        <p:txBody>
          <a:bodyPr>
            <a:noAutofit/>
          </a:bodyPr>
          <a:lstStyle/>
          <a:p>
            <a:pPr marL="446088" lvl="1" indent="-446088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th-TH" sz="40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หัวข้ออื่นๆ ที่น่าสนใจ</a:t>
            </a:r>
          </a:p>
        </p:txBody>
      </p:sp>
    </p:spTree>
    <p:extLst>
      <p:ext uri="{BB962C8B-B14F-4D97-AF65-F5344CB8AC3E}">
        <p14:creationId xmlns:p14="http://schemas.microsoft.com/office/powerpoint/2010/main" val="3089923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วงรี 9">
            <a:extLst>
              <a:ext uri="{FF2B5EF4-FFF2-40B4-BE49-F238E27FC236}">
                <a16:creationId xmlns:a16="http://schemas.microsoft.com/office/drawing/2014/main" id="{63BF9D58-674A-40E8-5EAD-65936B1FC5C2}"/>
              </a:ext>
            </a:extLst>
          </p:cNvPr>
          <p:cNvSpPr/>
          <p:nvPr/>
        </p:nvSpPr>
        <p:spPr>
          <a:xfrm>
            <a:off x="1240325" y="1602463"/>
            <a:ext cx="8763754" cy="4762123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B44B586-F765-411C-F5B7-6AEE081E7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6000" b="1" dirty="0">
                <a:solidFill>
                  <a:schemeClr val="accent4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เทคนิคการสอน เชิงปฏิบัติการ 3</a:t>
            </a:r>
            <a:r>
              <a:rPr lang="en-US" sz="6000" b="1" dirty="0">
                <a:solidFill>
                  <a:schemeClr val="accent4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</a:t>
            </a:r>
            <a:endParaRPr lang="th-TH" sz="6000" b="1" dirty="0">
              <a:solidFill>
                <a:schemeClr val="accent4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วงรี 5">
            <a:extLst>
              <a:ext uri="{FF2B5EF4-FFF2-40B4-BE49-F238E27FC236}">
                <a16:creationId xmlns:a16="http://schemas.microsoft.com/office/drawing/2014/main" id="{3FC460D4-A39E-F31D-4BB8-393ED29F8104}"/>
              </a:ext>
            </a:extLst>
          </p:cNvPr>
          <p:cNvSpPr/>
          <p:nvPr/>
        </p:nvSpPr>
        <p:spPr>
          <a:xfrm>
            <a:off x="1970379" y="2048151"/>
            <a:ext cx="3624662" cy="2269196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Theories</a:t>
            </a:r>
            <a:endParaRPr lang="th-TH" dirty="0"/>
          </a:p>
        </p:txBody>
      </p:sp>
      <p:sp>
        <p:nvSpPr>
          <p:cNvPr id="7" name="วงรี 6">
            <a:extLst>
              <a:ext uri="{FF2B5EF4-FFF2-40B4-BE49-F238E27FC236}">
                <a16:creationId xmlns:a16="http://schemas.microsoft.com/office/drawing/2014/main" id="{9404F0D2-4EAC-EE1E-1945-0718A9C29EAA}"/>
              </a:ext>
            </a:extLst>
          </p:cNvPr>
          <p:cNvSpPr/>
          <p:nvPr/>
        </p:nvSpPr>
        <p:spPr>
          <a:xfrm>
            <a:off x="5595041" y="2048151"/>
            <a:ext cx="3624662" cy="2269196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Tools</a:t>
            </a:r>
            <a:endParaRPr lang="th-TH" dirty="0"/>
          </a:p>
        </p:txBody>
      </p:sp>
      <p:sp>
        <p:nvSpPr>
          <p:cNvPr id="8" name="วงรี 7">
            <a:extLst>
              <a:ext uri="{FF2B5EF4-FFF2-40B4-BE49-F238E27FC236}">
                <a16:creationId xmlns:a16="http://schemas.microsoft.com/office/drawing/2014/main" id="{236EEDCA-2C82-A652-FEC9-1917AF8698D7}"/>
              </a:ext>
            </a:extLst>
          </p:cNvPr>
          <p:cNvSpPr/>
          <p:nvPr/>
        </p:nvSpPr>
        <p:spPr>
          <a:xfrm>
            <a:off x="3809871" y="4095390"/>
            <a:ext cx="3624662" cy="2269196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Techniques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113472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91B4C7E-F499-5FE3-8379-6536B462C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z="60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ครั้งที่ </a:t>
            </a:r>
            <a:r>
              <a:rPr lang="en-US" sz="60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1 -- Theories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C738275A-552A-E5BF-4B1D-BE65EB57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946"/>
            <a:ext cx="10515600" cy="5153890"/>
          </a:xfrm>
        </p:spPr>
        <p:txBody>
          <a:bodyPr>
            <a:noAutofit/>
          </a:bodyPr>
          <a:lstStyle/>
          <a:p>
            <a:pPr marL="446088" lvl="1" indent="-446088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srgbClr val="C00000"/>
                </a:solidFill>
              </a:rPr>
              <a:t>Introduction to Programming Concepts</a:t>
            </a:r>
          </a:p>
          <a:p>
            <a:pPr marL="893763" lvl="1" indent="-436563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70C0"/>
                </a:solidFill>
              </a:rPr>
              <a:t>What is programming? </a:t>
            </a:r>
          </a:p>
          <a:p>
            <a:pPr marL="893763" lvl="1" indent="-436563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70C0"/>
                </a:solidFill>
              </a:rPr>
              <a:t>Why C#?</a:t>
            </a:r>
          </a:p>
          <a:p>
            <a:pPr marL="446088" lvl="1" indent="-446088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srgbClr val="C00000"/>
                </a:solidFill>
              </a:rPr>
              <a:t>Basic Syntax of C#</a:t>
            </a:r>
          </a:p>
          <a:p>
            <a:pPr marL="893763" lvl="1" indent="-436563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70C0"/>
                </a:solidFill>
              </a:rPr>
              <a:t>Data types (int, float, string, bool), variables, operators.</a:t>
            </a:r>
          </a:p>
          <a:p>
            <a:pPr marL="893763" lvl="1" indent="-436563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70C0"/>
                </a:solidFill>
              </a:rPr>
              <a:t>Basic input/output (</a:t>
            </a:r>
            <a:r>
              <a:rPr lang="en-US" sz="2800" dirty="0" err="1">
                <a:solidFill>
                  <a:srgbClr val="0070C0"/>
                </a:solidFill>
              </a:rPr>
              <a:t>Console.WriteLine</a:t>
            </a:r>
            <a:r>
              <a:rPr lang="en-US" sz="2800" dirty="0">
                <a:solidFill>
                  <a:srgbClr val="0070C0"/>
                </a:solidFill>
              </a:rPr>
              <a:t>, </a:t>
            </a:r>
            <a:r>
              <a:rPr lang="en-US" sz="2800" dirty="0" err="1">
                <a:solidFill>
                  <a:srgbClr val="0070C0"/>
                </a:solidFill>
              </a:rPr>
              <a:t>Console.ReadLine</a:t>
            </a:r>
            <a:r>
              <a:rPr lang="en-US" sz="2800" dirty="0">
                <a:solidFill>
                  <a:srgbClr val="0070C0"/>
                </a:solidFill>
              </a:rPr>
              <a:t>).</a:t>
            </a:r>
          </a:p>
          <a:p>
            <a:pPr marL="446088" lvl="1" indent="-446088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srgbClr val="C00000"/>
                </a:solidFill>
              </a:rPr>
              <a:t>Structure of a C# Program </a:t>
            </a:r>
          </a:p>
          <a:p>
            <a:pPr marL="893763" lvl="1" indent="-436563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70C0"/>
                </a:solidFill>
              </a:rPr>
              <a:t>Namespaces, classes, methods, the Main method.</a:t>
            </a:r>
            <a:endParaRPr lang="th-TH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922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6725B-6067-CD59-B8AC-87AF0466F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2D4F183-A775-1EFE-7794-1D01AB2E7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th-TH" sz="60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ครั้งที่ </a:t>
            </a:r>
            <a:r>
              <a:rPr lang="en-US" sz="60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1 -- Tools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18487A92-9ACC-30B9-BBD1-2B076FB12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682"/>
            <a:ext cx="10515600" cy="4986193"/>
          </a:xfrm>
        </p:spPr>
        <p:txBody>
          <a:bodyPr>
            <a:normAutofit/>
          </a:bodyPr>
          <a:lstStyle/>
          <a:p>
            <a:pPr marL="446088" lvl="1" indent="-446088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srgbClr val="C00000"/>
                </a:solidFill>
              </a:rPr>
              <a:t>Introduction to Visual Studio Code (VS Code): </a:t>
            </a:r>
          </a:p>
          <a:p>
            <a:pPr marL="893763" lvl="1" indent="-436563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70C0"/>
                </a:solidFill>
              </a:rPr>
              <a:t>Installation.</a:t>
            </a:r>
          </a:p>
          <a:p>
            <a:pPr marL="893763" lvl="1" indent="-436563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70C0"/>
                </a:solidFill>
              </a:rPr>
              <a:t>Interface overview.</a:t>
            </a:r>
          </a:p>
          <a:p>
            <a:pPr marL="893763" lvl="1" indent="-436563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70C0"/>
                </a:solidFill>
              </a:rPr>
              <a:t>Basic settings.</a:t>
            </a:r>
          </a:p>
          <a:p>
            <a:pPr marL="893763" lvl="1" indent="-436563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70C0"/>
                </a:solidFill>
              </a:rPr>
              <a:t>Extensions for C# development.</a:t>
            </a:r>
          </a:p>
          <a:p>
            <a:pPr marL="446088" lvl="1" indent="-446088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srgbClr val="C00000"/>
                </a:solidFill>
              </a:rPr>
              <a:t>Introduction to Polyglot Notebook</a:t>
            </a:r>
          </a:p>
          <a:p>
            <a:pPr marL="893763" lvl="1" indent="-436563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70C0"/>
                </a:solidFill>
              </a:rPr>
              <a:t>Installation.</a:t>
            </a:r>
          </a:p>
          <a:p>
            <a:pPr marL="893763" lvl="1" indent="-436563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70C0"/>
                </a:solidFill>
              </a:rPr>
              <a:t>Creating a new notebook.</a:t>
            </a:r>
          </a:p>
          <a:p>
            <a:pPr marL="893763" lvl="1" indent="-436563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70C0"/>
                </a:solidFill>
              </a:rPr>
              <a:t>C# kernel.</a:t>
            </a:r>
          </a:p>
          <a:p>
            <a:pPr marL="893763" lvl="1" indent="-436563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70C0"/>
                </a:solidFill>
              </a:rPr>
              <a:t>Running basic C# code snippets.</a:t>
            </a:r>
          </a:p>
          <a:p>
            <a:endParaRPr lang="en-US" dirty="0"/>
          </a:p>
          <a:p>
            <a:pPr lvl="1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889389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DE634-D614-5B8A-2F44-9F605E793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33604E0-ADE1-13F2-7C3B-B0A93BD89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th-TH" sz="60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ครั้งที่ </a:t>
            </a:r>
            <a:r>
              <a:rPr lang="en-US" sz="60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1 -- Techniques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CC83C6EC-D22F-0686-C416-810A71920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0818"/>
            <a:ext cx="10515600" cy="5216237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446088" lvl="1" indent="-446088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srgbClr val="C00000"/>
                </a:solidFill>
              </a:rPr>
              <a:t>Introduction to GitHub</a:t>
            </a:r>
          </a:p>
          <a:p>
            <a:pPr marL="893763" lvl="1" indent="-436563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70C0"/>
                </a:solidFill>
              </a:rPr>
              <a:t>What is GitHub? </a:t>
            </a:r>
          </a:p>
          <a:p>
            <a:pPr marL="893763" lvl="1" indent="-436563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70C0"/>
                </a:solidFill>
              </a:rPr>
              <a:t>Why is it important for developers? </a:t>
            </a:r>
          </a:p>
          <a:p>
            <a:pPr marL="893763" lvl="1" indent="-436563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70C0"/>
                </a:solidFill>
              </a:rPr>
              <a:t>Concepts of repositories, commits, branches and pull requests</a:t>
            </a:r>
          </a:p>
          <a:p>
            <a:pPr marL="893763" lvl="1" indent="-436563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70C0"/>
                </a:solidFill>
              </a:rPr>
              <a:t>GitHub Account Creation</a:t>
            </a:r>
          </a:p>
          <a:p>
            <a:pPr marL="893763" lvl="1" indent="-436563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70C0"/>
                </a:solidFill>
              </a:rPr>
              <a:t>Creating a Repository</a:t>
            </a:r>
          </a:p>
          <a:p>
            <a:pPr marL="446088" lvl="1" indent="-446088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srgbClr val="C00000"/>
                </a:solidFill>
              </a:rPr>
              <a:t>Basic Interaction with Copilot in VS Code</a:t>
            </a:r>
          </a:p>
          <a:p>
            <a:pPr marL="893763" lvl="1" indent="-436563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70C0"/>
                </a:solidFill>
              </a:rPr>
              <a:t>Basic interaction with Copilot in VS Code for simple code generation (e.g., printing to console)</a:t>
            </a:r>
          </a:p>
          <a:p>
            <a:pPr lvl="1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706053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767B3D-69C2-218D-6AB0-239F9F638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ACDB051-FB44-D2C3-66B6-D3FE4A82C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z="60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ครั้งที่ </a:t>
            </a:r>
            <a:r>
              <a:rPr lang="en-US" sz="60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2 -- Theories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0796029-76DF-B586-4256-9B4B4C23A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946"/>
            <a:ext cx="10515600" cy="5153890"/>
          </a:xfrm>
        </p:spPr>
        <p:txBody>
          <a:bodyPr>
            <a:noAutofit/>
          </a:bodyPr>
          <a:lstStyle/>
          <a:p>
            <a:pPr marL="446088" lvl="1" indent="-446088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sz="4000" dirty="0">
                <a:solidFill>
                  <a:srgbClr val="C00000"/>
                </a:solidFill>
              </a:rPr>
              <a:t>Control Flow Statements</a:t>
            </a:r>
          </a:p>
          <a:p>
            <a:pPr marL="893763" lvl="1" indent="-436563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70C0"/>
                </a:solidFill>
              </a:rPr>
              <a:t>if-else</a:t>
            </a:r>
          </a:p>
          <a:p>
            <a:pPr marL="893763" lvl="1" indent="-436563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70C0"/>
                </a:solidFill>
              </a:rPr>
              <a:t>switch-case</a:t>
            </a:r>
          </a:p>
          <a:p>
            <a:pPr marL="893763" lvl="1" indent="-436563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70C0"/>
                </a:solidFill>
              </a:rPr>
              <a:t>for loop</a:t>
            </a:r>
          </a:p>
          <a:p>
            <a:pPr marL="893763" lvl="1" indent="-436563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70C0"/>
                </a:solidFill>
              </a:rPr>
              <a:t>while loop</a:t>
            </a:r>
          </a:p>
          <a:p>
            <a:pPr marL="893763" lvl="1" indent="-436563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70C0"/>
                </a:solidFill>
              </a:rPr>
              <a:t>do-while loop.</a:t>
            </a:r>
          </a:p>
          <a:p>
            <a:pPr marL="446088" lvl="1" indent="-446088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sz="4000" dirty="0">
                <a:solidFill>
                  <a:srgbClr val="C00000"/>
                </a:solidFill>
              </a:rPr>
              <a:t>Basic Data Structures</a:t>
            </a:r>
          </a:p>
          <a:p>
            <a:pPr marL="893763" lvl="1" indent="-436563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70C0"/>
                </a:solidFill>
              </a:rPr>
              <a:t>Arrays (single and multi-dimensional)</a:t>
            </a:r>
          </a:p>
          <a:p>
            <a:pPr marL="893763" lvl="1" indent="-436563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70C0"/>
                </a:solidFill>
              </a:rPr>
              <a:t>Lists (List&lt;T&gt;).</a:t>
            </a:r>
          </a:p>
          <a:p>
            <a:pPr marL="893763" lvl="1" indent="-436563">
              <a:buFont typeface="Courier New" panose="02070309020205020404" pitchFamily="49" charset="0"/>
              <a:buChar char="o"/>
            </a:pPr>
            <a:endParaRPr lang="th-TH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462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60E155-B2CF-055E-0D7D-BFDD1262E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531C8CA-732F-C615-D131-7F08F885A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th-TH" sz="60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ครั้งที่ </a:t>
            </a:r>
            <a:r>
              <a:rPr lang="en-US" sz="60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2 -- Tools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EDE4883A-A622-DA61-3F3A-18817F58C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682"/>
            <a:ext cx="10515600" cy="4986193"/>
          </a:xfrm>
        </p:spPr>
        <p:txBody>
          <a:bodyPr>
            <a:normAutofit/>
          </a:bodyPr>
          <a:lstStyle/>
          <a:p>
            <a:pPr marL="446088" lvl="1" indent="-446088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sz="4000" dirty="0">
                <a:solidFill>
                  <a:srgbClr val="C00000"/>
                </a:solidFill>
              </a:rPr>
              <a:t>Using Polyglot Notebook </a:t>
            </a:r>
          </a:p>
          <a:p>
            <a:pPr marL="893763" lvl="1" indent="-436563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70C0"/>
                </a:solidFill>
              </a:rPr>
              <a:t>Experiment with control flow and data structures in C#.</a:t>
            </a:r>
            <a:endParaRPr lang="en-US" sz="3100" dirty="0">
              <a:solidFill>
                <a:srgbClr val="0070C0"/>
              </a:solidFill>
            </a:endParaRPr>
          </a:p>
          <a:p>
            <a:pPr marL="446088" lvl="1" indent="-446088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sz="4000" dirty="0">
                <a:solidFill>
                  <a:srgbClr val="C00000"/>
                </a:solidFill>
              </a:rPr>
              <a:t>Debugging basics in VS Code</a:t>
            </a:r>
          </a:p>
          <a:p>
            <a:pPr marL="893763" lvl="1" indent="-436563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70C0"/>
                </a:solidFill>
              </a:rPr>
              <a:t>Setting breakpoints.</a:t>
            </a:r>
          </a:p>
          <a:p>
            <a:pPr marL="893763" lvl="1" indent="-436563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70C0"/>
                </a:solidFill>
              </a:rPr>
              <a:t>Stepping through code</a:t>
            </a:r>
          </a:p>
          <a:p>
            <a:pPr marL="893763" lvl="1" indent="-436563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70C0"/>
                </a:solidFill>
              </a:rPr>
              <a:t>Inspecting variables (for simple examples).</a:t>
            </a:r>
          </a:p>
          <a:p>
            <a:endParaRPr lang="en-US" dirty="0"/>
          </a:p>
          <a:p>
            <a:pPr lvl="1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416565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71BC8-AFF2-B43A-9ED2-AB716817B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9676715-5339-3842-47C8-12909ECFD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th-TH" sz="60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ครั้งที่ </a:t>
            </a:r>
            <a:r>
              <a:rPr lang="en-US" sz="60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2 -- Techniques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12ABF792-AF82-07C2-749A-9FF2EA152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0818"/>
            <a:ext cx="10515600" cy="5216237"/>
          </a:xfrm>
        </p:spPr>
        <p:txBody>
          <a:bodyPr>
            <a:normAutofit/>
          </a:bodyPr>
          <a:lstStyle/>
          <a:p>
            <a:pPr marL="446088" lvl="1" indent="-446088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srgbClr val="C00000"/>
                </a:solidFill>
              </a:rPr>
              <a:t>Using Copilot</a:t>
            </a:r>
          </a:p>
          <a:p>
            <a:pPr marL="893763" lvl="1" indent="-436563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70C0"/>
                </a:solidFill>
              </a:rPr>
              <a:t>generate code snippets for control flow structures and array/list manipulation based on specific requirements.</a:t>
            </a:r>
          </a:p>
          <a:p>
            <a:pPr marL="446088" lvl="1" indent="-446088">
              <a:lnSpc>
                <a:spcPct val="70000"/>
              </a:lnSpc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srgbClr val="C00000"/>
                </a:solidFill>
              </a:rPr>
              <a:t>Using Gemini </a:t>
            </a:r>
          </a:p>
          <a:p>
            <a:pPr marL="893763" lvl="1" indent="-436563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70C0"/>
                </a:solidFill>
              </a:rPr>
              <a:t>understand the syntax and logic of generated code or to get explanations for errors.</a:t>
            </a:r>
          </a:p>
          <a:p>
            <a:pPr marL="446088" lvl="1" indent="-446088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srgbClr val="C00000"/>
                </a:solidFill>
              </a:rPr>
              <a:t>GitHub Operations</a:t>
            </a:r>
          </a:p>
          <a:p>
            <a:pPr marL="893763" lvl="1" indent="-436563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70C0"/>
                </a:solidFill>
              </a:rPr>
              <a:t>Pushing Changes</a:t>
            </a:r>
          </a:p>
          <a:p>
            <a:pPr marL="893763" lvl="1" indent="-436563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70C0"/>
                </a:solidFill>
              </a:rPr>
              <a:t>Exploring the Repository on GitHub</a:t>
            </a:r>
          </a:p>
          <a:p>
            <a:pPr marL="893763" lvl="1" indent="-436563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70C0"/>
                </a:solidFill>
              </a:rPr>
              <a:t>Issues</a:t>
            </a:r>
          </a:p>
          <a:p>
            <a:pPr marL="893763" lvl="1" indent="-436563">
              <a:buFont typeface="Courier New" panose="02070309020205020404" pitchFamily="49" charset="0"/>
              <a:buChar char="o"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407660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136F4-8CAA-79C5-01E5-F9DF90BAD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C2F9906-D3DD-6CDA-9076-0C3F309DE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z="60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ครั้งที่ </a:t>
            </a:r>
            <a:r>
              <a:rPr lang="en-US" sz="6000" b="1" dirty="0">
                <a:solidFill>
                  <a:schemeClr val="accent6">
                    <a:lumMod val="5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3 -- Theories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CAF603CE-1345-59E0-262F-14268C744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946"/>
            <a:ext cx="10515600" cy="5153890"/>
          </a:xfrm>
        </p:spPr>
        <p:txBody>
          <a:bodyPr>
            <a:noAutofit/>
          </a:bodyPr>
          <a:lstStyle/>
          <a:p>
            <a:pPr marL="446088" lvl="1" indent="-446088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srgbClr val="C00000"/>
                </a:solidFill>
              </a:rPr>
              <a:t>Functions (Methods)</a:t>
            </a:r>
          </a:p>
          <a:p>
            <a:pPr marL="893763" lvl="1" indent="-436563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70C0"/>
                </a:solidFill>
              </a:rPr>
              <a:t>Defining and calling methods</a:t>
            </a:r>
          </a:p>
          <a:p>
            <a:pPr marL="893763" lvl="1" indent="-436563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70C0"/>
                </a:solidFill>
              </a:rPr>
              <a:t>Parameters</a:t>
            </a:r>
          </a:p>
          <a:p>
            <a:pPr marL="893763" lvl="1" indent="-436563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70C0"/>
                </a:solidFill>
              </a:rPr>
              <a:t>Return types</a:t>
            </a:r>
          </a:p>
          <a:p>
            <a:pPr marL="893763" lvl="1" indent="-436563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70C0"/>
                </a:solidFill>
              </a:rPr>
              <a:t>Void methods.</a:t>
            </a:r>
          </a:p>
          <a:p>
            <a:pPr marL="446088" lvl="1" indent="-446088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srgbClr val="C00000"/>
                </a:solidFill>
              </a:rPr>
              <a:t>Introduction to OOP</a:t>
            </a:r>
          </a:p>
          <a:p>
            <a:pPr marL="893763" lvl="1" indent="-436563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70C0"/>
                </a:solidFill>
              </a:rPr>
              <a:t>Concepts of classes and objects</a:t>
            </a:r>
          </a:p>
          <a:p>
            <a:pPr marL="893763" lvl="1" indent="-436563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70C0"/>
                </a:solidFill>
              </a:rPr>
              <a:t>Basic syntax for defining classes and creating objects.</a:t>
            </a:r>
            <a:endParaRPr lang="th-TH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508676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597</Words>
  <Application>Microsoft Office PowerPoint</Application>
  <PresentationFormat>แบบจอกว้าง</PresentationFormat>
  <Paragraphs>116</Paragraphs>
  <Slides>18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Courier New</vt:lpstr>
      <vt:lpstr>TH Sarabun New</vt:lpstr>
      <vt:lpstr>ธีมของ Office</vt:lpstr>
      <vt:lpstr>พื้นฐานการเขียนโปรแกรม</vt:lpstr>
      <vt:lpstr>เทคนิคการสอน เชิงปฏิบัติการ 3T</vt:lpstr>
      <vt:lpstr>ครั้งที่ 1 -- Theories</vt:lpstr>
      <vt:lpstr>ครั้งที่ 1 -- Tools</vt:lpstr>
      <vt:lpstr>ครั้งที่ 1 -- Techniques</vt:lpstr>
      <vt:lpstr>ครั้งที่ 2 -- Theories</vt:lpstr>
      <vt:lpstr>ครั้งที่ 2 -- Tools</vt:lpstr>
      <vt:lpstr>ครั้งที่ 2 -- Techniques</vt:lpstr>
      <vt:lpstr>ครั้งที่ 3 -- Theories</vt:lpstr>
      <vt:lpstr>ครั้งที่ 3 -- Tools</vt:lpstr>
      <vt:lpstr>ครั้งที่ 3 -- Techniques</vt:lpstr>
      <vt:lpstr>ครั้งที่ 4 -- Theories</vt:lpstr>
      <vt:lpstr>ครั้งที่ 4 -- Tools</vt:lpstr>
      <vt:lpstr>ครั้งที่ 4 -- Techniques</vt:lpstr>
      <vt:lpstr>ครั้งที่ 5 -- Theories</vt:lpstr>
      <vt:lpstr>ครั้งที่ 5 -- Tools</vt:lpstr>
      <vt:lpstr>ครั้งที่ 5 -- Techniques</vt:lpstr>
      <vt:lpstr>ครั้งที่ 6 – Project กลุ่ม / Presentations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Koson Trachu</dc:creator>
  <cp:lastModifiedBy>Koson Trachu</cp:lastModifiedBy>
  <cp:revision>1</cp:revision>
  <dcterms:created xsi:type="dcterms:W3CDTF">2025-06-08T18:32:57Z</dcterms:created>
  <dcterms:modified xsi:type="dcterms:W3CDTF">2025-06-10T13:40:35Z</dcterms:modified>
</cp:coreProperties>
</file>