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6" r:id="rId8"/>
    <p:sldId id="264" r:id="rId9"/>
    <p:sldId id="265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885F5-4A75-4014-B0F3-DA5541724C53}" v="3" dt="2023-08-16T18:58:17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713" autoAdjust="0"/>
  </p:normalViewPr>
  <p:slideViewPr>
    <p:cSldViewPr snapToGrid="0">
      <p:cViewPr varScale="1">
        <p:scale>
          <a:sx n="87" d="100"/>
          <a:sy n="87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, Maureen" userId="ca275c5c-41c4-430e-8bee-f3e3f1d1d120" providerId="ADAL" clId="{75A885F5-4A75-4014-B0F3-DA5541724C53}"/>
    <pc:docChg chg="custSel modSld">
      <pc:chgData name="Julian, Maureen" userId="ca275c5c-41c4-430e-8bee-f3e3f1d1d120" providerId="ADAL" clId="{75A885F5-4A75-4014-B0F3-DA5541724C53}" dt="2023-08-16T18:58:17.083" v="248" actId="478"/>
      <pc:docMkLst>
        <pc:docMk/>
      </pc:docMkLst>
      <pc:sldChg chg="modSp mod">
        <pc:chgData name="Julian, Maureen" userId="ca275c5c-41c4-430e-8bee-f3e3f1d1d120" providerId="ADAL" clId="{75A885F5-4A75-4014-B0F3-DA5541724C53}" dt="2023-08-16T18:52:48.524" v="145" actId="6549"/>
        <pc:sldMkLst>
          <pc:docMk/>
          <pc:sldMk cId="1123981418" sldId="256"/>
        </pc:sldMkLst>
        <pc:spChg chg="mod">
          <ac:chgData name="Julian, Maureen" userId="ca275c5c-41c4-430e-8bee-f3e3f1d1d120" providerId="ADAL" clId="{75A885F5-4A75-4014-B0F3-DA5541724C53}" dt="2023-08-16T18:52:48.524" v="145" actId="6549"/>
          <ac:spMkLst>
            <pc:docMk/>
            <pc:sldMk cId="1123981418" sldId="256"/>
            <ac:spMk id="2" creationId="{00000000-0000-0000-0000-000000000000}"/>
          </ac:spMkLst>
        </pc:spChg>
        <pc:spChg chg="mod">
          <ac:chgData name="Julian, Maureen" userId="ca275c5c-41c4-430e-8bee-f3e3f1d1d120" providerId="ADAL" clId="{75A885F5-4A75-4014-B0F3-DA5541724C53}" dt="2023-08-16T18:52:43.212" v="144" actId="20577"/>
          <ac:spMkLst>
            <pc:docMk/>
            <pc:sldMk cId="1123981418" sldId="256"/>
            <ac:spMk id="3" creationId="{00000000-0000-0000-0000-000000000000}"/>
          </ac:spMkLst>
        </pc:spChg>
      </pc:sldChg>
      <pc:sldChg chg="delSp">
        <pc:chgData name="Julian, Maureen" userId="ca275c5c-41c4-430e-8bee-f3e3f1d1d120" providerId="ADAL" clId="{75A885F5-4A75-4014-B0F3-DA5541724C53}" dt="2023-08-16T18:58:17.083" v="248" actId="478"/>
        <pc:sldMkLst>
          <pc:docMk/>
          <pc:sldMk cId="4178747776" sldId="259"/>
        </pc:sldMkLst>
        <pc:picChg chg="del">
          <ac:chgData name="Julian, Maureen" userId="ca275c5c-41c4-430e-8bee-f3e3f1d1d120" providerId="ADAL" clId="{75A885F5-4A75-4014-B0F3-DA5541724C53}" dt="2023-08-16T18:58:17.083" v="248" actId="478"/>
          <ac:picMkLst>
            <pc:docMk/>
            <pc:sldMk cId="4178747776" sldId="259"/>
            <ac:picMk id="4104" creationId="{130C2D6E-8E08-4FC9-B921-2AE97470959D}"/>
          </ac:picMkLst>
        </pc:picChg>
      </pc:sldChg>
      <pc:sldChg chg="addSp delSp modSp mod">
        <pc:chgData name="Julian, Maureen" userId="ca275c5c-41c4-430e-8bee-f3e3f1d1d120" providerId="ADAL" clId="{75A885F5-4A75-4014-B0F3-DA5541724C53}" dt="2023-08-16T18:57:59.302" v="247"/>
        <pc:sldMkLst>
          <pc:docMk/>
          <pc:sldMk cId="4243741108" sldId="267"/>
        </pc:sldMkLst>
        <pc:spChg chg="mod">
          <ac:chgData name="Julian, Maureen" userId="ca275c5c-41c4-430e-8bee-f3e3f1d1d120" providerId="ADAL" clId="{75A885F5-4A75-4014-B0F3-DA5541724C53}" dt="2023-08-16T18:54:21.432" v="155" actId="20577"/>
          <ac:spMkLst>
            <pc:docMk/>
            <pc:sldMk cId="4243741108" sldId="267"/>
            <ac:spMk id="2" creationId="{546A6864-92C2-432F-AEFB-5A6B5B75D7BA}"/>
          </ac:spMkLst>
        </pc:spChg>
        <pc:spChg chg="mod">
          <ac:chgData name="Julian, Maureen" userId="ca275c5c-41c4-430e-8bee-f3e3f1d1d120" providerId="ADAL" clId="{75A885F5-4A75-4014-B0F3-DA5541724C53}" dt="2023-08-16T18:57:59.302" v="247"/>
          <ac:spMkLst>
            <pc:docMk/>
            <pc:sldMk cId="4243741108" sldId="267"/>
            <ac:spMk id="7" creationId="{CE742038-CABE-4440-B97B-F7592898F562}"/>
          </ac:spMkLst>
        </pc:spChg>
        <pc:picChg chg="add mod">
          <ac:chgData name="Julian, Maureen" userId="ca275c5c-41c4-430e-8bee-f3e3f1d1d120" providerId="ADAL" clId="{75A885F5-4A75-4014-B0F3-DA5541724C53}" dt="2023-08-16T18:57:28.177" v="204" actId="1076"/>
          <ac:picMkLst>
            <pc:docMk/>
            <pc:sldMk cId="4243741108" sldId="267"/>
            <ac:picMk id="5" creationId="{B571AB67-E9F9-AB43-145A-888B05CD236D}"/>
          </ac:picMkLst>
        </pc:picChg>
        <pc:picChg chg="del">
          <ac:chgData name="Julian, Maureen" userId="ca275c5c-41c4-430e-8bee-f3e3f1d1d120" providerId="ADAL" clId="{75A885F5-4A75-4014-B0F3-DA5541724C53}" dt="2023-08-16T18:57:12.134" v="158" actId="478"/>
          <ac:picMkLst>
            <pc:docMk/>
            <pc:sldMk cId="4243741108" sldId="267"/>
            <ac:picMk id="3085" creationId="{EBB4EF3F-9D11-4A1D-86B2-AFD47F651F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4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2ED68BF-F91E-41C9-8277-F7EE73E005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568377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89" imgH="788" progId="TCLayout.ActiveDocument.1">
                  <p:embed/>
                </p:oleObj>
              </mc:Choice>
              <mc:Fallback>
                <p:oleObj name="think-cell Slide" r:id="rId14" imgW="789" imgH="78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2ED68BF-F91E-41C9-8277-F7EE73E005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9B85-D90D-42F7-8CBC-E1366F3B538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BD9F-D2C0-48A9-A0D7-DFB7C8B0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hyperlink" Target="https://repo.anaconda.com/archive/" TargetMode="Externa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Foundations of Crystallography Third Edition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2398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5B12EF9-CCFC-44F1-8E94-60BABDC913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1195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89" imgH="788" progId="TCLayout.ActiveDocument.1">
                  <p:embed/>
                </p:oleObj>
              </mc:Choice>
              <mc:Fallback>
                <p:oleObj name="think-cell Slide" r:id="rId3" imgW="789" imgH="78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5B12EF9-CCFC-44F1-8E94-60BABDC913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6A6864-92C2-432F-AEFB-5A6B5B75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Download Anaconda3-2022.05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42038-CABE-4440-B97B-F7592898F562}"/>
              </a:ext>
            </a:extLst>
          </p:cNvPr>
          <p:cNvSpPr txBox="1"/>
          <p:nvPr/>
        </p:nvSpPr>
        <p:spPr>
          <a:xfrm>
            <a:off x="933450" y="1539012"/>
            <a:ext cx="8617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Anaconda is a collection of Python and key data science libraries. </a:t>
            </a:r>
          </a:p>
          <a:p>
            <a:endParaRPr lang="en-GB" dirty="0"/>
          </a:p>
          <a:p>
            <a:r>
              <a:rPr lang="en-GB" dirty="0"/>
              <a:t>As Anaconda is constantly evolving, please use the version that this software was tested.</a:t>
            </a:r>
          </a:p>
          <a:p>
            <a:endParaRPr lang="en-GB" dirty="0"/>
          </a:p>
          <a:p>
            <a:r>
              <a:rPr lang="en-GB" dirty="0"/>
              <a:t>Use your search engine to find “anaconda archive downloads”.  Currently this is </a:t>
            </a:r>
            <a:r>
              <a:rPr lang="en-GB" dirty="0">
                <a:hlinkClick r:id="rId5"/>
              </a:rPr>
              <a:t>https://repo.anaconda.com/archive/</a:t>
            </a:r>
            <a:endParaRPr lang="en-GB" dirty="0"/>
          </a:p>
          <a:p>
            <a:endParaRPr lang="en-GB" dirty="0"/>
          </a:p>
          <a:p>
            <a:r>
              <a:rPr lang="en-GB" dirty="0"/>
              <a:t>Pick based on your operating system.  Likely choice: Anaconda3-2022.05-Windows-x86_64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1AB67-E9F9-AB43-145A-888B05CD2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921" y="3910012"/>
            <a:ext cx="7553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4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298DFF8-BE1F-4089-87B0-D3889C09D5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483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89" imgH="788" progId="TCLayout.ActiveDocument.1">
                  <p:embed/>
                </p:oleObj>
              </mc:Choice>
              <mc:Fallback>
                <p:oleObj name="think-cell Slide" r:id="rId3" imgW="789" imgH="78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298DFF8-BE1F-4089-87B0-D3889C09D5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8948"/>
          </a:xfrm>
        </p:spPr>
        <p:txBody>
          <a:bodyPr vert="horz">
            <a:normAutofit/>
          </a:bodyPr>
          <a:lstStyle/>
          <a:p>
            <a:r>
              <a:rPr lang="en-US" dirty="0"/>
              <a:t>Make sure you have 2.7 GB of disk space</a:t>
            </a:r>
            <a:br>
              <a:rPr lang="en-US" dirty="0"/>
            </a:br>
            <a:r>
              <a:rPr lang="en-US" dirty="0"/>
              <a:t>Install the executable</a:t>
            </a:r>
          </a:p>
        </p:txBody>
      </p:sp>
    </p:spTree>
    <p:extLst>
      <p:ext uri="{BB962C8B-B14F-4D97-AF65-F5344CB8AC3E}">
        <p14:creationId xmlns:p14="http://schemas.microsoft.com/office/powerpoint/2010/main" val="417874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run the installer.  Accept all defaults and press Next on each screen.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29" y="1840012"/>
            <a:ext cx="6578351" cy="50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8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Then restart your machine and</a:t>
            </a:r>
            <a:br>
              <a:rPr lang="en-US" dirty="0"/>
            </a:br>
            <a:r>
              <a:rPr lang="en-US" dirty="0"/>
              <a:t>2) Close all browsers (Chrome, IE, Firefox, etc.)</a:t>
            </a:r>
            <a:br>
              <a:rPr lang="en-US" dirty="0"/>
            </a:br>
            <a:r>
              <a:rPr lang="en-US" dirty="0"/>
              <a:t>2) Open Jupyter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0" r="69613"/>
          <a:stretch/>
        </p:blipFill>
        <p:spPr>
          <a:xfrm>
            <a:off x="1966753" y="2229492"/>
            <a:ext cx="2051625" cy="32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2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401" y="2469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Jupyter Notebooks opens two programs </a:t>
            </a:r>
            <a:br>
              <a:rPr lang="en-US" dirty="0"/>
            </a:br>
            <a:r>
              <a:rPr lang="en-US" dirty="0"/>
              <a:t>1) A web server that runs on your machine</a:t>
            </a:r>
            <a:br>
              <a:rPr lang="en-US" dirty="0"/>
            </a:br>
            <a:r>
              <a:rPr lang="en-US" dirty="0"/>
              <a:t>2) A web client that opens in your default browser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7" y="2969231"/>
            <a:ext cx="4037418" cy="92764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46581" y="1926993"/>
            <a:ext cx="4582274" cy="96004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Jupyter web server – leave running in the background</a:t>
            </a:r>
          </a:p>
          <a:p>
            <a:pPr algn="ctr"/>
            <a:r>
              <a:rPr lang="en-US" dirty="0"/>
              <a:t>Only one web server should be open at a time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59011" y="1849348"/>
            <a:ext cx="5786990" cy="11198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Jupyter web client – appears as a new tab in your default browser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62" y="3164441"/>
            <a:ext cx="6672039" cy="18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1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753760" y="403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Save your first starter program from Canvass (Problem 1.9) to a directory and open in Jupyter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98" y="4539793"/>
            <a:ext cx="6993383" cy="191470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472291" y="5279366"/>
            <a:ext cx="4315146" cy="1095555"/>
          </a:xfrm>
          <a:prstGeom prst="wedgeRoundRectCallout">
            <a:avLst>
              <a:gd name="adj1" fmla="val -97737"/>
              <a:gd name="adj2" fmla="val 468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Navigate to that directory (Documents/Crystal) in the web client of </a:t>
            </a:r>
            <a:r>
              <a:rPr lang="en-US" dirty="0" err="1"/>
              <a:t>Juypter</a:t>
            </a:r>
            <a:r>
              <a:rPr lang="en-US" dirty="0"/>
              <a:t> (that should be open in your browser)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8" y="1686025"/>
            <a:ext cx="10396965" cy="2654545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447499" y="2412963"/>
            <a:ext cx="3276974" cy="1927607"/>
          </a:xfrm>
          <a:prstGeom prst="wedgeRoundRectCallout">
            <a:avLst>
              <a:gd name="adj1" fmla="val -141086"/>
              <a:gd name="adj2" fmla="val -73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Save the starter program to a convenient directory (ex: Documents/Crystal)</a:t>
            </a:r>
          </a:p>
        </p:txBody>
      </p:sp>
    </p:spTree>
    <p:extLst>
      <p:ext uri="{BB962C8B-B14F-4D97-AF65-F5344CB8AC3E}">
        <p14:creationId xmlns:p14="http://schemas.microsoft.com/office/powerpoint/2010/main" val="421956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when you refresh your browser, double click  on the starter program within Jupyter client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9" y="2244314"/>
            <a:ext cx="12125914" cy="3162674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250094" y="4972692"/>
            <a:ext cx="2815119" cy="760288"/>
          </a:xfrm>
          <a:prstGeom prst="wedgeRoundRectCallout">
            <a:avLst>
              <a:gd name="adj1" fmla="val -64629"/>
              <a:gd name="adj2" fmla="val -42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 click here to open a new tab for Starter Program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705510" y="1592494"/>
            <a:ext cx="1828800" cy="651820"/>
          </a:xfrm>
          <a:prstGeom prst="wedgeRoundRectCallout">
            <a:avLst>
              <a:gd name="adj1" fmla="val -99485"/>
              <a:gd name="adj2" fmla="val 59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of main Jupyter tab</a:t>
            </a:r>
          </a:p>
        </p:txBody>
      </p:sp>
    </p:spTree>
    <p:extLst>
      <p:ext uri="{BB962C8B-B14F-4D97-AF65-F5344CB8AC3E}">
        <p14:creationId xmlns:p14="http://schemas.microsoft.com/office/powerpoint/2010/main" val="288579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6" y="70788"/>
            <a:ext cx="10228724" cy="6542021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73514" y="757646"/>
            <a:ext cx="1485319" cy="1341120"/>
          </a:xfrm>
          <a:prstGeom prst="wedgeRoundRectCallout">
            <a:avLst>
              <a:gd name="adj1" fmla="val -7198"/>
              <a:gd name="adj2" fmla="val -930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Jupyter tab  -- only 1 should be open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69875" y="0"/>
            <a:ext cx="2795452" cy="391886"/>
          </a:xfrm>
          <a:prstGeom prst="wedgeRoundRectCallout">
            <a:avLst>
              <a:gd name="adj1" fmla="val -103888"/>
              <a:gd name="adj2" fmla="val 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Starter program tab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601096" y="757646"/>
            <a:ext cx="2769324" cy="444137"/>
          </a:xfrm>
          <a:prstGeom prst="wedgeRoundRectCallout">
            <a:avLst>
              <a:gd name="adj1" fmla="val -131839"/>
              <a:gd name="adj2" fmla="val 468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step: Cell | Run all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0032274" y="5425440"/>
            <a:ext cx="1532709" cy="705394"/>
          </a:xfrm>
          <a:prstGeom prst="wedgeRoundRectCallout">
            <a:avLst>
              <a:gd name="adj1" fmla="val -95833"/>
              <a:gd name="adj2" fmla="val 61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programming here</a:t>
            </a:r>
          </a:p>
        </p:txBody>
      </p:sp>
    </p:spTree>
    <p:extLst>
      <p:ext uri="{BB962C8B-B14F-4D97-AF65-F5344CB8AC3E}">
        <p14:creationId xmlns:p14="http://schemas.microsoft.com/office/powerpoint/2010/main" val="2607498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think-cell Slide</vt:lpstr>
      <vt:lpstr>Foundations of Crystallography Third Edition </vt:lpstr>
      <vt:lpstr>Download Anaconda3-2022.05</vt:lpstr>
      <vt:lpstr>Make sure you have 2.7 GB of disk space Install the executable</vt:lpstr>
      <vt:lpstr>Then run the installer.  Accept all defaults and press Next on each screen.</vt:lpstr>
      <vt:lpstr>1) Then restart your machine and 2) Close all browsers (Chrome, IE, Firefox, etc.) 2) Open Jupyter Notebook</vt:lpstr>
      <vt:lpstr>Jupyter Notebooks opens two programs  1) A web server that runs on your machine 2) A web client that opens in your default browser</vt:lpstr>
      <vt:lpstr>PowerPoint Presentation</vt:lpstr>
      <vt:lpstr>Now when you refresh your browser, double click  on the starter program within Jupyter client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erie</dc:creator>
  <cp:lastModifiedBy>Julian, Maureen</cp:lastModifiedBy>
  <cp:revision>28</cp:revision>
  <dcterms:created xsi:type="dcterms:W3CDTF">2019-07-11T16:25:06Z</dcterms:created>
  <dcterms:modified xsi:type="dcterms:W3CDTF">2023-08-16T18:58:26Z</dcterms:modified>
</cp:coreProperties>
</file>