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12/10/2022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6D0-9634-AA23-901C-51781A5D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638"/>
            <a:ext cx="9144000" cy="2387600"/>
          </a:xfrm>
        </p:spPr>
        <p:txBody>
          <a:bodyPr/>
          <a:lstStyle/>
          <a:p>
            <a:r>
              <a:rPr lang="en-IN" spc="300" dirty="0">
                <a:latin typeface="Coolvetica Rg" panose="020B0603030602020004" pitchFamily="34" charset="0"/>
              </a:rPr>
              <a:t>Prolific slime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F6233-89F0-911D-D8AC-9BF60136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2313"/>
            <a:ext cx="9144000" cy="1655762"/>
          </a:xfrm>
        </p:spPr>
        <p:txBody>
          <a:bodyPr/>
          <a:lstStyle/>
          <a:p>
            <a:r>
              <a:rPr lang="en-IN" spc="300" dirty="0">
                <a:latin typeface="Coolvetica Rg" panose="020B0603030602020004" pitchFamily="34" charset="0"/>
              </a:rPr>
              <a:t>A Task manager and productivity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1BCB5-1E00-9A28-164F-6ED3C5C1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1169" y="3185588"/>
            <a:ext cx="3057088" cy="30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25 -0.01644 L 0.65325 -0.016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B345-0FED-FBEC-D6B3-369B572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77BB-8026-0233-E4D8-D479B16C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olvetica Rg" panose="020B0603030602020004" pitchFamily="34" charset="0"/>
              </a:rPr>
              <a:t>In this day and age, a lot of people get sucked up in their phones. They aren’t productive or efficient enough in whatever work they do.</a:t>
            </a:r>
          </a:p>
          <a:p>
            <a:pPr marL="0" indent="0">
              <a:buNone/>
            </a:pPr>
            <a:endParaRPr lang="en-IN" dirty="0">
              <a:latin typeface="Coolvetica Rg" panose="020B06030306020200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oolvetica Rg" panose="020B0603030602020004" pitchFamily="34" charset="0"/>
              </a:rPr>
              <a:t>Introducing Prolific Slime – an innovative web tool that allows you to keep track of your tasks as well as time. </a:t>
            </a:r>
          </a:p>
          <a:p>
            <a:pPr marL="0" indent="0">
              <a:buNone/>
            </a:pPr>
            <a:endParaRPr lang="en-IN" dirty="0">
              <a:latin typeface="Coolvetica Rg" panose="020B06030306020200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oolvetica Rg" panose="020B0603030602020004" pitchFamily="34" charset="0"/>
              </a:rPr>
              <a:t>We keep track so you don’t lose track.</a:t>
            </a:r>
          </a:p>
        </p:txBody>
      </p:sp>
    </p:spTree>
    <p:extLst>
      <p:ext uri="{BB962C8B-B14F-4D97-AF65-F5344CB8AC3E}">
        <p14:creationId xmlns:p14="http://schemas.microsoft.com/office/powerpoint/2010/main" val="289398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90FC-5B29-2A9E-D4D0-5D566D41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What’ve we got?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A127-C76B-1237-A5F1-6653344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Calm and Soothing UI</a:t>
            </a:r>
          </a:p>
          <a:p>
            <a:r>
              <a:rPr lang="en-IN" dirty="0">
                <a:latin typeface="Coolvetica Rg" panose="020B0603030602020004" pitchFamily="34" charset="0"/>
              </a:rPr>
              <a:t>Neat Animations</a:t>
            </a:r>
          </a:p>
          <a:p>
            <a:r>
              <a:rPr lang="en-IN" dirty="0">
                <a:latin typeface="Coolvetica Rg" panose="020B0603030602020004" pitchFamily="34" charset="0"/>
              </a:rPr>
              <a:t>Cursor Follower</a:t>
            </a:r>
          </a:p>
          <a:p>
            <a:r>
              <a:rPr lang="en-IN" dirty="0">
                <a:latin typeface="Coolvetica Rg" panose="020B0603030602020004" pitchFamily="34" charset="0"/>
              </a:rPr>
              <a:t>Custom Pomodoro Timer</a:t>
            </a:r>
          </a:p>
          <a:p>
            <a:r>
              <a:rPr lang="en-IN" dirty="0">
                <a:latin typeface="Coolvetica Rg" panose="020B0603030602020004" pitchFamily="34" charset="0"/>
              </a:rPr>
              <a:t>And a Slime </a:t>
            </a:r>
            <a:r>
              <a:rPr lang="en-IN" dirty="0" err="1">
                <a:latin typeface="Coolvetica Rg" panose="020B0603030602020004" pitchFamily="34" charset="0"/>
              </a:rPr>
              <a:t>xD</a:t>
            </a:r>
            <a:endParaRPr lang="en-IN" dirty="0">
              <a:latin typeface="Coolvetica Rg" panose="020B06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569F-71EE-2D16-4700-C13853B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Made using…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F234-0810-4494-6CF8-6BDB6FC6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HTML</a:t>
            </a:r>
          </a:p>
          <a:p>
            <a:r>
              <a:rPr lang="en-IN" dirty="0">
                <a:latin typeface="Coolvetica Rg" panose="020B0603030602020004" pitchFamily="34" charset="0"/>
              </a:rPr>
              <a:t>CSS</a:t>
            </a:r>
          </a:p>
          <a:p>
            <a:r>
              <a:rPr lang="en-IN" dirty="0">
                <a:latin typeface="Coolvetica Rg" panose="020B0603030602020004" pitchFamily="34" charset="0"/>
              </a:rPr>
              <a:t>JavaScript</a:t>
            </a:r>
          </a:p>
          <a:p>
            <a:pPr lvl="1"/>
            <a:r>
              <a:rPr lang="en-IN" dirty="0">
                <a:latin typeface="Coolvetica Rg" panose="020B0603030602020004" pitchFamily="34" charset="0"/>
              </a:rPr>
              <a:t>React </a:t>
            </a:r>
            <a:r>
              <a:rPr lang="en-IN" dirty="0" err="1">
                <a:latin typeface="Coolvetica Rg" panose="020B0603030602020004" pitchFamily="34" charset="0"/>
              </a:rPr>
              <a:t>js</a:t>
            </a:r>
            <a:endParaRPr lang="en-IN" dirty="0">
              <a:latin typeface="Coolvetica Rg" panose="020B0603030602020004" pitchFamily="34" charset="0"/>
            </a:endParaRPr>
          </a:p>
          <a:p>
            <a:pPr lvl="1"/>
            <a:r>
              <a:rPr lang="en-IN" dirty="0">
                <a:latin typeface="Coolvetica Rg" panose="020B0603030602020004" pitchFamily="34" charset="0"/>
              </a:rPr>
              <a:t>Node </a:t>
            </a:r>
            <a:r>
              <a:rPr lang="en-IN" dirty="0" err="1">
                <a:latin typeface="Coolvetica Rg" panose="020B0603030602020004" pitchFamily="34" charset="0"/>
              </a:rPr>
              <a:t>js</a:t>
            </a:r>
            <a:endParaRPr lang="en-IN" dirty="0">
              <a:latin typeface="Coolvetica Rg" panose="020B0603030602020004" pitchFamily="34" charset="0"/>
            </a:endParaRPr>
          </a:p>
          <a:p>
            <a:r>
              <a:rPr lang="en-IN" dirty="0">
                <a:latin typeface="Coolvetica Rg" panose="020B0603030602020004" pitchFamily="34" charset="0"/>
              </a:rPr>
              <a:t>Photoshop</a:t>
            </a:r>
          </a:p>
          <a:p>
            <a:r>
              <a:rPr lang="en-IN" dirty="0">
                <a:latin typeface="Coolvetica Rg" panose="020B0603030602020004" pitchFamily="34" charset="0"/>
              </a:rPr>
              <a:t>Clip Studio Paint</a:t>
            </a:r>
          </a:p>
        </p:txBody>
      </p:sp>
    </p:spTree>
    <p:extLst>
      <p:ext uri="{BB962C8B-B14F-4D97-AF65-F5344CB8AC3E}">
        <p14:creationId xmlns:p14="http://schemas.microsoft.com/office/powerpoint/2010/main" val="129798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BB153-7A41-0D24-DF59-1E6AAAA15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6" y="593379"/>
            <a:ext cx="10082208" cy="5671242"/>
          </a:xfrm>
          <a:prstGeom prst="roundRect">
            <a:avLst>
              <a:gd name="adj" fmla="val 477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5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4614-39C3-B80A-EC36-227262B6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Coolvetica Rg" panose="020B0603030602020004" pitchFamily="34" charset="0"/>
              </a:rPr>
              <a:t>Created for Quantum Hack in under 24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2AB9-3851-FF26-0963-1F69DE84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olvetica Rg" panose="020B0603030602020004" pitchFamily="34" charset="0"/>
              </a:rPr>
              <a:t>Made by Four Bits:</a:t>
            </a:r>
          </a:p>
          <a:p>
            <a:pPr lvl="1"/>
            <a:r>
              <a:rPr lang="en-IN" dirty="0" err="1">
                <a:latin typeface="Coolvetica Rg" panose="020B0603030602020004" pitchFamily="34" charset="0"/>
              </a:rPr>
              <a:t>Nithesh</a:t>
            </a:r>
            <a:r>
              <a:rPr lang="en-IN" dirty="0">
                <a:latin typeface="Coolvetica Rg" panose="020B0603030602020004" pitchFamily="34" charset="0"/>
              </a:rPr>
              <a:t> Kumar (1NH21IS104)</a:t>
            </a:r>
          </a:p>
          <a:p>
            <a:pPr lvl="1"/>
            <a:r>
              <a:rPr lang="en-IN" dirty="0">
                <a:latin typeface="Coolvetica Rg" panose="020B0603030602020004" pitchFamily="34" charset="0"/>
              </a:rPr>
              <a:t>P Aditya (1NH21IS105)</a:t>
            </a:r>
          </a:p>
          <a:p>
            <a:pPr lvl="1"/>
            <a:r>
              <a:rPr lang="en-IN" dirty="0">
                <a:latin typeface="Coolvetica Rg" panose="020B0603030602020004" pitchFamily="34" charset="0"/>
              </a:rPr>
              <a:t>Harsh Valaki (1NH21IS060)</a:t>
            </a:r>
          </a:p>
          <a:p>
            <a:pPr lvl="1"/>
            <a:r>
              <a:rPr lang="en-IN" dirty="0">
                <a:latin typeface="Coolvetica Rg" panose="020B0603030602020004" pitchFamily="34" charset="0"/>
              </a:rPr>
              <a:t>Nikhil Bhatt (1NH21IS100)</a:t>
            </a:r>
          </a:p>
        </p:txBody>
      </p:sp>
    </p:spTree>
    <p:extLst>
      <p:ext uri="{BB962C8B-B14F-4D97-AF65-F5344CB8AC3E}">
        <p14:creationId xmlns:p14="http://schemas.microsoft.com/office/powerpoint/2010/main" val="373427954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70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Coolvetica Rg</vt:lpstr>
      <vt:lpstr>Source Sans Pro</vt:lpstr>
      <vt:lpstr>FunkyShapesDarkVTI</vt:lpstr>
      <vt:lpstr>Prolific slime</vt:lpstr>
      <vt:lpstr>The Problem</vt:lpstr>
      <vt:lpstr>What’ve we got?</vt:lpstr>
      <vt:lpstr>Made using…</vt:lpstr>
      <vt:lpstr>PowerPoint Presentation</vt:lpstr>
      <vt:lpstr>Created for Quantum Hack in under 24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Prolific slime</dc:title>
  <dc:creator>Harsh Valaki</dc:creator>
  <cp:lastModifiedBy>Harsh Valaki</cp:lastModifiedBy>
  <cp:revision>1</cp:revision>
  <dcterms:created xsi:type="dcterms:W3CDTF">2022-12-10T01:34:14Z</dcterms:created>
  <dcterms:modified xsi:type="dcterms:W3CDTF">2022-12-10T02:45:25Z</dcterms:modified>
</cp:coreProperties>
</file>