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"/>
  </p:handoutMasterIdLst>
  <p:sldIdLst>
    <p:sldId id="793" r:id="rId2"/>
    <p:sldId id="794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7" autoAdjust="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082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57145D6-52FD-42F2-9140-3E08A7BFEF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5EA6C8-F735-4252-9109-BE2B006516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9BF0A-A3B8-49DF-843B-FFDF5E2D8D56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014DF7-EE09-4445-9713-FB5696361D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22F291-974E-47BB-A98B-2B69FC0356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DD040-3AA8-4422-A72B-33C8DBB45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79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9510FF0D-08B3-4308-B0E0-0E75CA6DA7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6369" y="174050"/>
            <a:ext cx="6799263" cy="5408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5CA054CB-1CEE-45C8-B932-3E805D5590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806338"/>
            <a:ext cx="12192000" cy="3740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3DCBA800-38A2-4D65-950D-71CCE1B018F3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0" y="1346200"/>
            <a:ext cx="12192000" cy="551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271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4BD78FC-60FB-4254-8FF0-DCED27B83939}"/>
              </a:ext>
            </a:extLst>
          </p:cNvPr>
          <p:cNvGrpSpPr/>
          <p:nvPr userDrawn="1"/>
        </p:nvGrpSpPr>
        <p:grpSpPr>
          <a:xfrm>
            <a:off x="0" y="0"/>
            <a:ext cx="2842953" cy="720000"/>
            <a:chOff x="0" y="0"/>
            <a:chExt cx="2842953" cy="7200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C72B858-33DB-4ED0-9CEF-3BE5EF1BDD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00" cy="72000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14E7D49-27C1-4FA3-9946-49CD5449EB28}"/>
                </a:ext>
              </a:extLst>
            </p:cNvPr>
            <p:cNvSpPr txBox="1"/>
            <p:nvPr userDrawn="1"/>
          </p:nvSpPr>
          <p:spPr>
            <a:xfrm>
              <a:off x="720000" y="98390"/>
              <a:ext cx="21229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Four Jarvis</a:t>
              </a:r>
              <a:endParaRPr lang="zh-CN" altLang="en-US" sz="28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F4517A5-7D2F-480F-B38C-DFCF0DA54393}"/>
              </a:ext>
            </a:extLst>
          </p:cNvPr>
          <p:cNvGrpSpPr/>
          <p:nvPr userDrawn="1"/>
        </p:nvGrpSpPr>
        <p:grpSpPr>
          <a:xfrm>
            <a:off x="198120" y="2213570"/>
            <a:ext cx="11795760" cy="4554366"/>
            <a:chOff x="1087438" y="2940050"/>
            <a:chExt cx="7721600" cy="2981325"/>
          </a:xfrm>
        </p:grpSpPr>
        <p:sp>
          <p:nvSpPr>
            <p:cNvPr id="11" name="Arc 3">
              <a:extLst>
                <a:ext uri="{FF2B5EF4-FFF2-40B4-BE49-F238E27FC236}">
                  <a16:creationId xmlns:a16="http://schemas.microsoft.com/office/drawing/2014/main" id="{1D727A36-872D-430E-9445-5B0668198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400" y="2941638"/>
              <a:ext cx="7572375" cy="911225"/>
            </a:xfrm>
            <a:custGeom>
              <a:avLst/>
              <a:gdLst>
                <a:gd name="G0" fmla="+- 21600 0 0"/>
                <a:gd name="G1" fmla="+- 726 0 0"/>
                <a:gd name="G2" fmla="+- 21600 0 0"/>
                <a:gd name="T0" fmla="*/ 43194 w 43200"/>
                <a:gd name="T1" fmla="*/ 233 h 22326"/>
                <a:gd name="T2" fmla="*/ 12 w 43200"/>
                <a:gd name="T3" fmla="*/ 0 h 22326"/>
                <a:gd name="T4" fmla="*/ 21600 w 43200"/>
                <a:gd name="T5" fmla="*/ 726 h 22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326" fill="none" extrusionOk="0">
                  <a:moveTo>
                    <a:pt x="43194" y="232"/>
                  </a:moveTo>
                  <a:cubicBezTo>
                    <a:pt x="43198" y="397"/>
                    <a:pt x="43200" y="561"/>
                    <a:pt x="43200" y="726"/>
                  </a:cubicBezTo>
                  <a:cubicBezTo>
                    <a:pt x="43200" y="12655"/>
                    <a:pt x="33529" y="22326"/>
                    <a:pt x="21600" y="22326"/>
                  </a:cubicBezTo>
                  <a:cubicBezTo>
                    <a:pt x="9670" y="22326"/>
                    <a:pt x="0" y="12655"/>
                    <a:pt x="0" y="726"/>
                  </a:cubicBezTo>
                  <a:cubicBezTo>
                    <a:pt x="0" y="483"/>
                    <a:pt x="4" y="241"/>
                    <a:pt x="12" y="0"/>
                  </a:cubicBezTo>
                </a:path>
                <a:path w="43200" h="22326" stroke="0" extrusionOk="0">
                  <a:moveTo>
                    <a:pt x="43194" y="232"/>
                  </a:moveTo>
                  <a:cubicBezTo>
                    <a:pt x="43198" y="397"/>
                    <a:pt x="43200" y="561"/>
                    <a:pt x="43200" y="726"/>
                  </a:cubicBezTo>
                  <a:cubicBezTo>
                    <a:pt x="43200" y="12655"/>
                    <a:pt x="33529" y="22326"/>
                    <a:pt x="21600" y="22326"/>
                  </a:cubicBezTo>
                  <a:cubicBezTo>
                    <a:pt x="9670" y="22326"/>
                    <a:pt x="0" y="12655"/>
                    <a:pt x="0" y="726"/>
                  </a:cubicBezTo>
                  <a:cubicBezTo>
                    <a:pt x="0" y="483"/>
                    <a:pt x="4" y="241"/>
                    <a:pt x="12" y="0"/>
                  </a:cubicBezTo>
                  <a:lnTo>
                    <a:pt x="21600" y="726"/>
                  </a:lnTo>
                  <a:close/>
                </a:path>
              </a:pathLst>
            </a:custGeom>
            <a:noFill/>
            <a:ln w="19050">
              <a:solidFill>
                <a:schemeClr val="accent3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Arc 4">
              <a:extLst>
                <a:ext uri="{FF2B5EF4-FFF2-40B4-BE49-F238E27FC236}">
                  <a16:creationId xmlns:a16="http://schemas.microsoft.com/office/drawing/2014/main" id="{2FCDB015-B5A2-4C99-B5DE-659839B05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8675" y="2944813"/>
              <a:ext cx="3168650" cy="28575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43200 w 43200"/>
                <a:gd name="T1" fmla="*/ 0 h 21600"/>
                <a:gd name="T2" fmla="*/ 0 w 43200"/>
                <a:gd name="T3" fmla="*/ 0 h 21600"/>
                <a:gd name="T4" fmla="*/ 21600 w 432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43200" y="0"/>
                  </a:moveTo>
                  <a:cubicBezTo>
                    <a:pt x="43200" y="11929"/>
                    <a:pt x="33529" y="21600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43200" h="21600" stroke="0" extrusionOk="0">
                  <a:moveTo>
                    <a:pt x="43200" y="0"/>
                  </a:moveTo>
                  <a:cubicBezTo>
                    <a:pt x="43200" y="11929"/>
                    <a:pt x="33529" y="21600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6350">
              <a:solidFill>
                <a:schemeClr val="accent3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2D2B44E8-31D7-4369-9E77-629E02670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7438" y="2940050"/>
              <a:ext cx="7721600" cy="4763"/>
            </a:xfrm>
            <a:prstGeom prst="line">
              <a:avLst/>
            </a:prstGeom>
            <a:noFill/>
            <a:ln w="6350">
              <a:solidFill>
                <a:schemeClr val="accent3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" name="Group 7">
              <a:extLst>
                <a:ext uri="{FF2B5EF4-FFF2-40B4-BE49-F238E27FC236}">
                  <a16:creationId xmlns:a16="http://schemas.microsoft.com/office/drawing/2014/main" id="{FC9F44B5-3E54-459C-B18E-F444595225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2500" y="2944813"/>
              <a:ext cx="5461000" cy="2976562"/>
              <a:chOff x="1388" y="1855"/>
              <a:chExt cx="3440" cy="1875"/>
            </a:xfrm>
          </p:grpSpPr>
          <p:sp>
            <p:nvSpPr>
              <p:cNvPr id="21" name="Line 8">
                <a:extLst>
                  <a:ext uri="{FF2B5EF4-FFF2-40B4-BE49-F238E27FC236}">
                    <a16:creationId xmlns:a16="http://schemas.microsoft.com/office/drawing/2014/main" id="{388E0E8E-C192-46B2-A9F1-B9C16709B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88" y="1855"/>
                <a:ext cx="1732" cy="1875"/>
              </a:xfrm>
              <a:prstGeom prst="line">
                <a:avLst/>
              </a:prstGeom>
              <a:noFill/>
              <a:ln w="25400">
                <a:solidFill>
                  <a:schemeClr val="accent3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9">
                <a:extLst>
                  <a:ext uri="{FF2B5EF4-FFF2-40B4-BE49-F238E27FC236}">
                    <a16:creationId xmlns:a16="http://schemas.microsoft.com/office/drawing/2014/main" id="{D46A70C5-181A-474B-9178-35D51AA1BD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1855"/>
                <a:ext cx="1708" cy="1875"/>
              </a:xfrm>
              <a:prstGeom prst="line">
                <a:avLst/>
              </a:prstGeom>
              <a:noFill/>
              <a:ln w="25400">
                <a:solidFill>
                  <a:schemeClr val="accent3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8F23B4B8-E1D4-46CB-A48F-6DD6AFD88C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6963" y="2952750"/>
              <a:ext cx="3856037" cy="915988"/>
            </a:xfrm>
            <a:prstGeom prst="line">
              <a:avLst/>
            </a:prstGeom>
            <a:noFill/>
            <a:ln w="19050">
              <a:solidFill>
                <a:schemeClr val="accent3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207FD31B-A248-4C7D-BDE0-5D66BDA6D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2944813"/>
              <a:ext cx="3856038" cy="915987"/>
            </a:xfrm>
            <a:prstGeom prst="line">
              <a:avLst/>
            </a:prstGeom>
            <a:noFill/>
            <a:ln w="19050">
              <a:solidFill>
                <a:schemeClr val="accent3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9D934DD7-D3EC-4F69-9C8E-07BC7F3A14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6963" y="2944813"/>
              <a:ext cx="3856037" cy="457200"/>
            </a:xfrm>
            <a:prstGeom prst="line">
              <a:avLst/>
            </a:prstGeom>
            <a:noFill/>
            <a:ln w="12700">
              <a:solidFill>
                <a:schemeClr val="accent3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C6F13F96-F562-44AB-88FA-77047FFB9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2944813"/>
              <a:ext cx="3856038" cy="457200"/>
            </a:xfrm>
            <a:prstGeom prst="line">
              <a:avLst/>
            </a:prstGeom>
            <a:noFill/>
            <a:ln w="12700">
              <a:solidFill>
                <a:schemeClr val="accent3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FB83EA6C-B43E-402F-ABEB-ED3BBFD12E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6963" y="2944813"/>
              <a:ext cx="3856037" cy="152400"/>
            </a:xfrm>
            <a:prstGeom prst="line">
              <a:avLst/>
            </a:prstGeom>
            <a:noFill/>
            <a:ln w="6350">
              <a:solidFill>
                <a:schemeClr val="accent3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09581EF1-503F-4566-97D0-F229802F70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2944813"/>
              <a:ext cx="3856038" cy="152400"/>
            </a:xfrm>
            <a:prstGeom prst="line">
              <a:avLst/>
            </a:prstGeom>
            <a:noFill/>
            <a:ln w="6350">
              <a:solidFill>
                <a:schemeClr val="accent3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168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F31C3-8DF8-48EC-8370-B11928E85658}"/>
              </a:ext>
            </a:extLst>
          </p:cNvPr>
          <p:cNvSpPr txBox="1">
            <a:spLocks/>
          </p:cNvSpPr>
          <p:nvPr/>
        </p:nvSpPr>
        <p:spPr>
          <a:xfrm>
            <a:off x="1376450" y="2222659"/>
            <a:ext cx="9439101" cy="933018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D1AFD2-4597-4963-967B-AB0B90C0376E}"/>
              </a:ext>
            </a:extLst>
          </p:cNvPr>
          <p:cNvSpPr txBox="1">
            <a:spLocks/>
          </p:cNvSpPr>
          <p:nvPr/>
        </p:nvSpPr>
        <p:spPr>
          <a:xfrm>
            <a:off x="2938549" y="3527223"/>
            <a:ext cx="6314902" cy="57926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563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3552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微软雅黑</vt:lpstr>
      <vt:lpstr>Arial</vt:lpstr>
      <vt:lpstr>1_Office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jiawei yao</dc:creator>
  <cp:lastModifiedBy>jiawei yao</cp:lastModifiedBy>
  <cp:revision>20</cp:revision>
  <dcterms:created xsi:type="dcterms:W3CDTF">2020-04-17T06:04:21Z</dcterms:created>
  <dcterms:modified xsi:type="dcterms:W3CDTF">2020-04-24T00:52:25Z</dcterms:modified>
</cp:coreProperties>
</file>