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527B1-0BEE-40F2-971A-C2FB81913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F65797-64E1-432E-94AD-90180926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6E99A-0CB8-4B28-956F-7B0E39AB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04F4-19F7-40FD-A141-32E88CADCC8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5D040-0243-47B0-9127-0ECA5DA6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9F265-906E-451F-8BBF-77F121CB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F61B-9F0E-4A99-8099-CF9C81A8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3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B50E1-5F5A-4620-9232-9593A6A7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2A034-F228-4972-BABC-5A3F4A35D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0CD5B-85EA-490E-8DE5-928E261D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04F4-19F7-40FD-A141-32E88CADCC8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879E4-9392-426B-A85D-8C317C66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FFF7E-4E17-460B-AC69-ED001984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F61B-9F0E-4A99-8099-CF9C81A8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F8FD3A-2DCA-4BD2-88F6-DBAFECB91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8FB02C-E74B-4FC1-AEE1-E868813F5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9C7BE-E596-4B58-8A04-83A6F689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04F4-19F7-40FD-A141-32E88CADCC8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CB400-527A-45E9-8476-94E4D08B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47A9-3382-4492-937D-98F6073E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F61B-9F0E-4A99-8099-CF9C81A8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BE783-7082-4B16-B8A6-9EB6B5DD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E0299-04EF-424B-9472-549692A73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0EF9F-AE10-40A5-8394-CFC2ECC3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04F4-19F7-40FD-A141-32E88CADCC8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CCB73-CFBA-4983-A2EA-07136D4A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00B85-A9BC-417C-9BB9-154D9FA4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F61B-9F0E-4A99-8099-CF9C81A8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59664-9A2D-4527-A6C2-E9525740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9F971-EB34-4D7C-B52B-7BE18B7B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601D3-F808-40CD-A2A5-96DCC206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04F4-19F7-40FD-A141-32E88CADCC8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34327-7BF4-4738-8290-02AB357E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73C77-A3DA-44A6-AC34-C6F161D7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F61B-9F0E-4A99-8099-CF9C81A8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4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564A5-073F-4492-82EE-FA3616D0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63765-B857-4C9B-8BB5-3DCFB2F6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341B6-DAC9-4E0F-BE47-5D00C0213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336142-AB1A-4305-9543-F48C8425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04F4-19F7-40FD-A141-32E88CADCC8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9EC40-F222-4795-9D2B-8AE93167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DBA33-B787-4DDB-9904-2F564FB0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F61B-9F0E-4A99-8099-CF9C81A8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2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D46CA-8ACC-41D3-9B87-BD6024A5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85A5C-C952-4ACE-AB73-3450674BE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2C835-17EF-4D44-B116-8336F1114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84D872-7B56-4F83-82BC-A2F54C4BE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5C723F-68D5-468B-9B88-D1D090824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960D5C-DC7A-4916-BE0D-4917750C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04F4-19F7-40FD-A141-32E88CADCC8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DEB333-0000-4677-B8B8-01115261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FAEB44-6433-43D5-B3E8-3BA8E003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F61B-9F0E-4A99-8099-CF9C81A8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1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AA9E7-DAC3-4039-89D2-41EBCA3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EED38A-FD17-4E47-95C5-6F247EB4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04F4-19F7-40FD-A141-32E88CADCC8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5C11D-F780-4AEA-A060-31EC3D2F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DF6655-CA43-4E8B-A201-495D1B8E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F61B-9F0E-4A99-8099-CF9C81A8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5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2BD34-C605-4272-83EC-FC79C2B0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04F4-19F7-40FD-A141-32E88CADCC8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75AFEE-54B1-4A11-97B4-CFAAC334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353E55-BC6F-405F-9011-FA62539E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F61B-9F0E-4A99-8099-CF9C81A8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48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86995-45E3-409C-96E8-0AB4F3BA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83089-082F-4B57-BB27-F912C966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0FEA2-395C-4483-91A8-2FAA45D57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ADB3E-3B21-4749-B01C-1DA879DF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04F4-19F7-40FD-A141-32E88CADCC8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CF918-153C-46A2-8414-7946789A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8B7F9-1959-4C42-96C1-0DB0262D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F61B-9F0E-4A99-8099-CF9C81A8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6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A0323-8D88-43E0-BBD7-87D15950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AEC29A-BF73-4D45-94A9-73CFA7A72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0894-12D7-40E7-82E0-F3AC2E8ED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158AE-308E-40B6-8236-08A9848E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04F4-19F7-40FD-A141-32E88CADCC8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9987D-C334-45DC-802E-EA6453D6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0912F-6395-4AAF-9F92-E99850E6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F61B-9F0E-4A99-8099-CF9C81A8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DD52B3-6E67-46ED-9108-9F11A6ED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849E9-CF88-47F6-9900-84B8420C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79106-DF3F-4617-BBF2-075080254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904F4-19F7-40FD-A141-32E88CADCC87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8E442-201D-41B0-B3AF-CE9C2855C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D3500-76C8-4444-904D-ED6B2C9B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F61B-9F0E-4A99-8099-CF9C81A8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2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A0AB74-4F76-4E97-8D23-1DD0E1137C69}"/>
              </a:ext>
            </a:extLst>
          </p:cNvPr>
          <p:cNvSpPr/>
          <p:nvPr/>
        </p:nvSpPr>
        <p:spPr>
          <a:xfrm>
            <a:off x="1459832" y="1219200"/>
            <a:ext cx="2847479" cy="15400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addObserver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(Observer)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delObserver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(Observer)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Notify()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879F5A-AD4E-4B15-817E-195C95034D07}"/>
              </a:ext>
            </a:extLst>
          </p:cNvPr>
          <p:cNvSpPr/>
          <p:nvPr/>
        </p:nvSpPr>
        <p:spPr>
          <a:xfrm>
            <a:off x="7884690" y="1219199"/>
            <a:ext cx="2406315" cy="15400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Update()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5A9DFE-534A-4A61-BC3E-5C9890AE043F}"/>
              </a:ext>
            </a:extLst>
          </p:cNvPr>
          <p:cNvSpPr/>
          <p:nvPr/>
        </p:nvSpPr>
        <p:spPr>
          <a:xfrm>
            <a:off x="1459831" y="3465096"/>
            <a:ext cx="2406315" cy="26509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addNotice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(Notice)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delNotice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(Notice)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339CE2-5267-4C4B-8B65-8939C0889764}"/>
              </a:ext>
            </a:extLst>
          </p:cNvPr>
          <p:cNvSpPr/>
          <p:nvPr/>
        </p:nvSpPr>
        <p:spPr>
          <a:xfrm>
            <a:off x="7884691" y="4539916"/>
            <a:ext cx="2406315" cy="15400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Update()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EF3C9B-962A-4FC7-AE7F-350946AB9F06}"/>
              </a:ext>
            </a:extLst>
          </p:cNvPr>
          <p:cNvSpPr/>
          <p:nvPr/>
        </p:nvSpPr>
        <p:spPr>
          <a:xfrm>
            <a:off x="1459831" y="801570"/>
            <a:ext cx="2847477" cy="4176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Observable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D00FDD-F709-4F9A-84B0-345FC199A359}"/>
              </a:ext>
            </a:extLst>
          </p:cNvPr>
          <p:cNvSpPr/>
          <p:nvPr/>
        </p:nvSpPr>
        <p:spPr>
          <a:xfrm>
            <a:off x="1459831" y="3429000"/>
            <a:ext cx="2406315" cy="3529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Board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A26E04-E169-48C7-A5F7-B238588E4C2F}"/>
              </a:ext>
            </a:extLst>
          </p:cNvPr>
          <p:cNvSpPr/>
          <p:nvPr/>
        </p:nvSpPr>
        <p:spPr>
          <a:xfrm>
            <a:off x="7884693" y="866274"/>
            <a:ext cx="2406315" cy="770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&lt;&lt;interface&gt;&gt;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Observer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9C6C4F-AB9B-45CC-95AB-DCEDF89920D0}"/>
              </a:ext>
            </a:extLst>
          </p:cNvPr>
          <p:cNvSpPr/>
          <p:nvPr/>
        </p:nvSpPr>
        <p:spPr>
          <a:xfrm>
            <a:off x="7884692" y="4186990"/>
            <a:ext cx="2406315" cy="3529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3A6EFEED-85BC-4972-9743-7339F871B9B3}"/>
              </a:ext>
            </a:extLst>
          </p:cNvPr>
          <p:cNvSpPr/>
          <p:nvPr/>
        </p:nvSpPr>
        <p:spPr>
          <a:xfrm>
            <a:off x="2566737" y="2759242"/>
            <a:ext cx="208547" cy="3529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6AF24E84-EBF2-45F4-AAD2-ED0AB7080539}"/>
              </a:ext>
            </a:extLst>
          </p:cNvPr>
          <p:cNvSpPr/>
          <p:nvPr/>
        </p:nvSpPr>
        <p:spPr>
          <a:xfrm>
            <a:off x="9015661" y="2759242"/>
            <a:ext cx="208547" cy="41709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9FC6497-1942-4451-8659-4879F402DF54}"/>
              </a:ext>
            </a:extLst>
          </p:cNvPr>
          <p:cNvCxnSpPr>
            <a:stCxn id="14" idx="3"/>
            <a:endCxn id="9" idx="0"/>
          </p:cNvCxnSpPr>
          <p:nvPr/>
        </p:nvCxnSpPr>
        <p:spPr>
          <a:xfrm flipH="1">
            <a:off x="2662989" y="3112169"/>
            <a:ext cx="8022" cy="316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D7ED605-7929-41B6-8A23-CFCB4D45C62B}"/>
              </a:ext>
            </a:extLst>
          </p:cNvPr>
          <p:cNvCxnSpPr>
            <a:stCxn id="15" idx="3"/>
            <a:endCxn id="11" idx="0"/>
          </p:cNvCxnSpPr>
          <p:nvPr/>
        </p:nvCxnSpPr>
        <p:spPr>
          <a:xfrm flipH="1">
            <a:off x="9087850" y="3176336"/>
            <a:ext cx="32085" cy="1010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3286626-7623-4AFE-98D2-18FA27A22F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307311" y="1989220"/>
            <a:ext cx="35773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5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sec</cp:lastModifiedBy>
  <cp:revision>2</cp:revision>
  <dcterms:created xsi:type="dcterms:W3CDTF">2019-05-20T11:03:57Z</dcterms:created>
  <dcterms:modified xsi:type="dcterms:W3CDTF">2019-05-20T11:14:33Z</dcterms:modified>
</cp:coreProperties>
</file>