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6"/>
  </p:notesMasterIdLst>
  <p:sldIdLst>
    <p:sldId id="256" r:id="rId2"/>
    <p:sldId id="292" r:id="rId3"/>
    <p:sldId id="293" r:id="rId4"/>
    <p:sldId id="310" r:id="rId5"/>
    <p:sldId id="315" r:id="rId6"/>
    <p:sldId id="316" r:id="rId7"/>
    <p:sldId id="317" r:id="rId8"/>
    <p:sldId id="318" r:id="rId9"/>
    <p:sldId id="259" r:id="rId10"/>
    <p:sldId id="291" r:id="rId11"/>
    <p:sldId id="294" r:id="rId12"/>
    <p:sldId id="295" r:id="rId13"/>
    <p:sldId id="296" r:id="rId14"/>
    <p:sldId id="319" r:id="rId15"/>
    <p:sldId id="297" r:id="rId16"/>
    <p:sldId id="320" r:id="rId17"/>
    <p:sldId id="321" r:id="rId18"/>
    <p:sldId id="322" r:id="rId19"/>
    <p:sldId id="323" r:id="rId20"/>
    <p:sldId id="308" r:id="rId21"/>
    <p:sldId id="312" r:id="rId22"/>
    <p:sldId id="324" r:id="rId23"/>
    <p:sldId id="325" r:id="rId24"/>
    <p:sldId id="290" r:id="rId25"/>
  </p:sldIdLst>
  <p:sldSz cx="9144000" cy="5143500" type="screen16x9"/>
  <p:notesSz cx="6858000" cy="9144000"/>
  <p:embeddedFontLst>
    <p:embeddedFont>
      <p:font typeface="Anek Latin" panose="020B0604020202020204" charset="0"/>
      <p:regular r:id="rId27"/>
      <p:bold r:id="rId28"/>
    </p:embeddedFont>
    <p:embeddedFont>
      <p:font typeface="Golos Text" panose="020B0604020202020204" charset="0"/>
      <p:regular r:id="rId29"/>
      <p:bold r:id="rId30"/>
    </p:embeddedFont>
    <p:embeddedFont>
      <p:font typeface="Nunito Light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A4B43-2D60-4499-9853-40DD33FD65E2}" v="5" dt="2025-04-16T21:26:42.060"/>
  </p1510:revLst>
</p1510:revInfo>
</file>

<file path=ppt/tableStyles.xml><?xml version="1.0" encoding="utf-8"?>
<a:tblStyleLst xmlns:a="http://schemas.openxmlformats.org/drawingml/2006/main" def="{5EAD7D5F-968B-4746-8770-037B5A8010E6}">
  <a:tblStyle styleId="{5EAD7D5F-968B-4746-8770-037B5A8010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sh Jambunathan Kannan" userId="1efe5e002a0cdb0f" providerId="LiveId" clId="{954A4B43-2D60-4499-9853-40DD33FD65E2}"/>
    <pc:docChg chg="undo custSel addSld delSld modSld sldOrd">
      <pc:chgData name="Yogesh Jambunathan Kannan" userId="1efe5e002a0cdb0f" providerId="LiveId" clId="{954A4B43-2D60-4499-9853-40DD33FD65E2}" dt="2025-04-16T21:34:43.913" v="3005"/>
      <pc:docMkLst>
        <pc:docMk/>
      </pc:docMkLst>
      <pc:sldChg chg="modSp mod">
        <pc:chgData name="Yogesh Jambunathan Kannan" userId="1efe5e002a0cdb0f" providerId="LiveId" clId="{954A4B43-2D60-4499-9853-40DD33FD65E2}" dt="2025-04-16T21:32:22.687" v="2970" actId="20577"/>
        <pc:sldMkLst>
          <pc:docMk/>
          <pc:sldMk cId="0" sldId="256"/>
        </pc:sldMkLst>
        <pc:spChg chg="mod">
          <ac:chgData name="Yogesh Jambunathan Kannan" userId="1efe5e002a0cdb0f" providerId="LiveId" clId="{954A4B43-2D60-4499-9853-40DD33FD65E2}" dt="2025-04-16T21:32:22.687" v="2970" actId="20577"/>
          <ac:spMkLst>
            <pc:docMk/>
            <pc:sldMk cId="0" sldId="256"/>
            <ac:spMk id="129" creationId="{00000000-0000-0000-0000-000000000000}"/>
          </ac:spMkLst>
        </pc:spChg>
      </pc:sldChg>
      <pc:sldChg chg="del">
        <pc:chgData name="Yogesh Jambunathan Kannan" userId="1efe5e002a0cdb0f" providerId="LiveId" clId="{954A4B43-2D60-4499-9853-40DD33FD65E2}" dt="2025-04-16T20:42:07.315" v="1203" actId="2696"/>
        <pc:sldMkLst>
          <pc:docMk/>
          <pc:sldMk cId="0" sldId="257"/>
        </pc:sldMkLst>
      </pc:sldChg>
      <pc:sldChg chg="modSp mod ord">
        <pc:chgData name="Yogesh Jambunathan Kannan" userId="1efe5e002a0cdb0f" providerId="LiveId" clId="{954A4B43-2D60-4499-9853-40DD33FD65E2}" dt="2025-04-16T20:38:42.563" v="1199" actId="20577"/>
        <pc:sldMkLst>
          <pc:docMk/>
          <pc:sldMk cId="0" sldId="259"/>
        </pc:sldMkLst>
        <pc:spChg chg="mod">
          <ac:chgData name="Yogesh Jambunathan Kannan" userId="1efe5e002a0cdb0f" providerId="LiveId" clId="{954A4B43-2D60-4499-9853-40DD33FD65E2}" dt="2025-04-16T20:38:42.563" v="1199" actId="20577"/>
          <ac:spMkLst>
            <pc:docMk/>
            <pc:sldMk cId="0" sldId="259"/>
            <ac:spMk id="164" creationId="{00000000-0000-0000-0000-000000000000}"/>
          </ac:spMkLst>
        </pc:spChg>
      </pc:sldChg>
      <pc:sldChg chg="modSp mod">
        <pc:chgData name="Yogesh Jambunathan Kannan" userId="1efe5e002a0cdb0f" providerId="LiveId" clId="{954A4B43-2D60-4499-9853-40DD33FD65E2}" dt="2025-04-16T20:42:17.066" v="1205" actId="20577"/>
        <pc:sldMkLst>
          <pc:docMk/>
          <pc:sldMk cId="427945014" sldId="294"/>
        </pc:sldMkLst>
        <pc:spChg chg="mod">
          <ac:chgData name="Yogesh Jambunathan Kannan" userId="1efe5e002a0cdb0f" providerId="LiveId" clId="{954A4B43-2D60-4499-9853-40DD33FD65E2}" dt="2025-04-16T20:42:17.066" v="1205" actId="20577"/>
          <ac:spMkLst>
            <pc:docMk/>
            <pc:sldMk cId="427945014" sldId="294"/>
            <ac:spMk id="164" creationId="{7FDD9ACE-3F80-7AA7-A26B-D976F7711138}"/>
          </ac:spMkLst>
        </pc:spChg>
      </pc:sldChg>
      <pc:sldChg chg="delSp modSp mod">
        <pc:chgData name="Yogesh Jambunathan Kannan" userId="1efe5e002a0cdb0f" providerId="LiveId" clId="{954A4B43-2D60-4499-9853-40DD33FD65E2}" dt="2025-04-16T20:50:01.946" v="1622" actId="20577"/>
        <pc:sldMkLst>
          <pc:docMk/>
          <pc:sldMk cId="3341895274" sldId="295"/>
        </pc:sldMkLst>
        <pc:spChg chg="mod">
          <ac:chgData name="Yogesh Jambunathan Kannan" userId="1efe5e002a0cdb0f" providerId="LiveId" clId="{954A4B43-2D60-4499-9853-40DD33FD65E2}" dt="2025-04-16T20:42:49.088" v="1237" actId="20577"/>
          <ac:spMkLst>
            <pc:docMk/>
            <pc:sldMk cId="3341895274" sldId="295"/>
            <ac:spMk id="2" creationId="{06AB59C2-B13B-4800-E524-3723657A4319}"/>
          </ac:spMkLst>
        </pc:spChg>
        <pc:spChg chg="mod">
          <ac:chgData name="Yogesh Jambunathan Kannan" userId="1efe5e002a0cdb0f" providerId="LiveId" clId="{954A4B43-2D60-4499-9853-40DD33FD65E2}" dt="2025-04-16T20:50:01.946" v="1622" actId="20577"/>
          <ac:spMkLst>
            <pc:docMk/>
            <pc:sldMk cId="3341895274" sldId="295"/>
            <ac:spMk id="3" creationId="{CCF96716-AB1D-01AF-CB53-773642E47F50}"/>
          </ac:spMkLst>
        </pc:spChg>
        <pc:picChg chg="del">
          <ac:chgData name="Yogesh Jambunathan Kannan" userId="1efe5e002a0cdb0f" providerId="LiveId" clId="{954A4B43-2D60-4499-9853-40DD33FD65E2}" dt="2025-04-16T20:42:25.016" v="1206" actId="478"/>
          <ac:picMkLst>
            <pc:docMk/>
            <pc:sldMk cId="3341895274" sldId="295"/>
            <ac:picMk id="4" creationId="{57D1E2A7-AE2F-A215-8087-C6ED0FAC0AFC}"/>
          </ac:picMkLst>
        </pc:picChg>
        <pc:picChg chg="del">
          <ac:chgData name="Yogesh Jambunathan Kannan" userId="1efe5e002a0cdb0f" providerId="LiveId" clId="{954A4B43-2D60-4499-9853-40DD33FD65E2}" dt="2025-04-16T20:42:25.776" v="1207" actId="478"/>
          <ac:picMkLst>
            <pc:docMk/>
            <pc:sldMk cId="3341895274" sldId="295"/>
            <ac:picMk id="5" creationId="{5FB8E860-56BB-7AAC-7CC7-C544A2925A25}"/>
          </ac:picMkLst>
        </pc:picChg>
        <pc:picChg chg="del">
          <ac:chgData name="Yogesh Jambunathan Kannan" userId="1efe5e002a0cdb0f" providerId="LiveId" clId="{954A4B43-2D60-4499-9853-40DD33FD65E2}" dt="2025-04-16T20:42:26.536" v="1208" actId="478"/>
          <ac:picMkLst>
            <pc:docMk/>
            <pc:sldMk cId="3341895274" sldId="295"/>
            <ac:picMk id="7" creationId="{0E8AA12A-3DAF-BDBC-3DCD-281F48EB1BA1}"/>
          </ac:picMkLst>
        </pc:picChg>
        <pc:picChg chg="del">
          <ac:chgData name="Yogesh Jambunathan Kannan" userId="1efe5e002a0cdb0f" providerId="LiveId" clId="{954A4B43-2D60-4499-9853-40DD33FD65E2}" dt="2025-04-16T20:42:27.166" v="1209" actId="478"/>
          <ac:picMkLst>
            <pc:docMk/>
            <pc:sldMk cId="3341895274" sldId="295"/>
            <ac:picMk id="9" creationId="{B0725F17-D7CB-D962-59CC-2539D5AE9FB0}"/>
          </ac:picMkLst>
        </pc:picChg>
      </pc:sldChg>
      <pc:sldChg chg="addSp delSp modSp mod">
        <pc:chgData name="Yogesh Jambunathan Kannan" userId="1efe5e002a0cdb0f" providerId="LiveId" clId="{954A4B43-2D60-4499-9853-40DD33FD65E2}" dt="2025-04-16T20:53:00.671" v="1911" actId="20577"/>
        <pc:sldMkLst>
          <pc:docMk/>
          <pc:sldMk cId="2377810452" sldId="296"/>
        </pc:sldMkLst>
        <pc:spChg chg="add del mod">
          <ac:chgData name="Yogesh Jambunathan Kannan" userId="1efe5e002a0cdb0f" providerId="LiveId" clId="{954A4B43-2D60-4499-9853-40DD33FD65E2}" dt="2025-04-16T20:51:31.898" v="1782" actId="21"/>
          <ac:spMkLst>
            <pc:docMk/>
            <pc:sldMk cId="2377810452" sldId="296"/>
            <ac:spMk id="2" creationId="{C2A67D59-8174-C5E5-7A4C-24CBF54181CA}"/>
          </ac:spMkLst>
        </pc:spChg>
        <pc:spChg chg="mod">
          <ac:chgData name="Yogesh Jambunathan Kannan" userId="1efe5e002a0cdb0f" providerId="LiveId" clId="{954A4B43-2D60-4499-9853-40DD33FD65E2}" dt="2025-04-16T20:53:00.671" v="1911" actId="20577"/>
          <ac:spMkLst>
            <pc:docMk/>
            <pc:sldMk cId="2377810452" sldId="296"/>
            <ac:spMk id="3" creationId="{DF79DA15-8638-6F41-1BAC-66D204D2B1D5}"/>
          </ac:spMkLst>
        </pc:spChg>
      </pc:sldChg>
      <pc:sldChg chg="addSp delSp modSp mod">
        <pc:chgData name="Yogesh Jambunathan Kannan" userId="1efe5e002a0cdb0f" providerId="LiveId" clId="{954A4B43-2D60-4499-9853-40DD33FD65E2}" dt="2025-04-16T21:06:17.864" v="2559" actId="207"/>
        <pc:sldMkLst>
          <pc:docMk/>
          <pc:sldMk cId="3746042889" sldId="297"/>
        </pc:sldMkLst>
        <pc:spChg chg="del mod">
          <ac:chgData name="Yogesh Jambunathan Kannan" userId="1efe5e002a0cdb0f" providerId="LiveId" clId="{954A4B43-2D60-4499-9853-40DD33FD65E2}" dt="2025-04-16T21:01:42.228" v="2352" actId="21"/>
          <ac:spMkLst>
            <pc:docMk/>
            <pc:sldMk cId="3746042889" sldId="297"/>
            <ac:spMk id="3" creationId="{34179713-9CEE-9694-B42F-C30EF2C3F254}"/>
          </ac:spMkLst>
        </pc:spChg>
        <pc:graphicFrameChg chg="add mod modGraphic">
          <ac:chgData name="Yogesh Jambunathan Kannan" userId="1efe5e002a0cdb0f" providerId="LiveId" clId="{954A4B43-2D60-4499-9853-40DD33FD65E2}" dt="2025-04-16T21:06:17.864" v="2559" actId="207"/>
          <ac:graphicFrameMkLst>
            <pc:docMk/>
            <pc:sldMk cId="3746042889" sldId="297"/>
            <ac:graphicFrameMk id="2" creationId="{34FEBB7D-4AB9-08EA-984D-06148754E39A}"/>
          </ac:graphicFrameMkLst>
        </pc:graphicFrameChg>
        <pc:picChg chg="del">
          <ac:chgData name="Yogesh Jambunathan Kannan" userId="1efe5e002a0cdb0f" providerId="LiveId" clId="{954A4B43-2D60-4499-9853-40DD33FD65E2}" dt="2025-04-16T21:00:42.200" v="2342" actId="21"/>
          <ac:picMkLst>
            <pc:docMk/>
            <pc:sldMk cId="3746042889" sldId="297"/>
            <ac:picMk id="4" creationId="{92CB6C1E-2C28-D91B-455D-250F8F7D0757}"/>
          </ac:picMkLst>
        </pc:picChg>
        <pc:picChg chg="del">
          <ac:chgData name="Yogesh Jambunathan Kannan" userId="1efe5e002a0cdb0f" providerId="LiveId" clId="{954A4B43-2D60-4499-9853-40DD33FD65E2}" dt="2025-04-16T21:00:44.287" v="2343" actId="21"/>
          <ac:picMkLst>
            <pc:docMk/>
            <pc:sldMk cId="3746042889" sldId="297"/>
            <ac:picMk id="5" creationId="{A9508535-90A5-3DF2-D159-019C8214BFE2}"/>
          </ac:picMkLst>
        </pc:picChg>
      </pc:sldChg>
      <pc:sldChg chg="del">
        <pc:chgData name="Yogesh Jambunathan Kannan" userId="1efe5e002a0cdb0f" providerId="LiveId" clId="{954A4B43-2D60-4499-9853-40DD33FD65E2}" dt="2025-04-16T21:27:41.690" v="2654" actId="2696"/>
        <pc:sldMkLst>
          <pc:docMk/>
          <pc:sldMk cId="3695578409" sldId="298"/>
        </pc:sldMkLst>
      </pc:sldChg>
      <pc:sldChg chg="del">
        <pc:chgData name="Yogesh Jambunathan Kannan" userId="1efe5e002a0cdb0f" providerId="LiveId" clId="{954A4B43-2D60-4499-9853-40DD33FD65E2}" dt="2025-04-16T21:27:44.269" v="2655" actId="2696"/>
        <pc:sldMkLst>
          <pc:docMk/>
          <pc:sldMk cId="3566925699" sldId="299"/>
        </pc:sldMkLst>
      </pc:sldChg>
      <pc:sldChg chg="del">
        <pc:chgData name="Yogesh Jambunathan Kannan" userId="1efe5e002a0cdb0f" providerId="LiveId" clId="{954A4B43-2D60-4499-9853-40DD33FD65E2}" dt="2025-04-16T21:27:46.659" v="2656" actId="2696"/>
        <pc:sldMkLst>
          <pc:docMk/>
          <pc:sldMk cId="807253828" sldId="300"/>
        </pc:sldMkLst>
      </pc:sldChg>
      <pc:sldChg chg="del">
        <pc:chgData name="Yogesh Jambunathan Kannan" userId="1efe5e002a0cdb0f" providerId="LiveId" clId="{954A4B43-2D60-4499-9853-40DD33FD65E2}" dt="2025-04-16T21:27:48.552" v="2657" actId="2696"/>
        <pc:sldMkLst>
          <pc:docMk/>
          <pc:sldMk cId="2860947486" sldId="301"/>
        </pc:sldMkLst>
      </pc:sldChg>
      <pc:sldChg chg="del">
        <pc:chgData name="Yogesh Jambunathan Kannan" userId="1efe5e002a0cdb0f" providerId="LiveId" clId="{954A4B43-2D60-4499-9853-40DD33FD65E2}" dt="2025-04-16T21:27:50.509" v="2658" actId="2696"/>
        <pc:sldMkLst>
          <pc:docMk/>
          <pc:sldMk cId="698356698" sldId="302"/>
        </pc:sldMkLst>
      </pc:sldChg>
      <pc:sldChg chg="del">
        <pc:chgData name="Yogesh Jambunathan Kannan" userId="1efe5e002a0cdb0f" providerId="LiveId" clId="{954A4B43-2D60-4499-9853-40DD33FD65E2}" dt="2025-04-16T20:41:57.285" v="1200" actId="2696"/>
        <pc:sldMkLst>
          <pc:docMk/>
          <pc:sldMk cId="1125563493" sldId="303"/>
        </pc:sldMkLst>
      </pc:sldChg>
      <pc:sldChg chg="del">
        <pc:chgData name="Yogesh Jambunathan Kannan" userId="1efe5e002a0cdb0f" providerId="LiveId" clId="{954A4B43-2D60-4499-9853-40DD33FD65E2}" dt="2025-04-16T20:42:02.277" v="1201" actId="2696"/>
        <pc:sldMkLst>
          <pc:docMk/>
          <pc:sldMk cId="3462356854" sldId="304"/>
        </pc:sldMkLst>
      </pc:sldChg>
      <pc:sldChg chg="del">
        <pc:chgData name="Yogesh Jambunathan Kannan" userId="1efe5e002a0cdb0f" providerId="LiveId" clId="{954A4B43-2D60-4499-9853-40DD33FD65E2}" dt="2025-04-16T20:42:04.891" v="1202" actId="2696"/>
        <pc:sldMkLst>
          <pc:docMk/>
          <pc:sldMk cId="2957099873" sldId="305"/>
        </pc:sldMkLst>
      </pc:sldChg>
      <pc:sldChg chg="del">
        <pc:chgData name="Yogesh Jambunathan Kannan" userId="1efe5e002a0cdb0f" providerId="LiveId" clId="{954A4B43-2D60-4499-9853-40DD33FD65E2}" dt="2025-04-16T21:27:55.182" v="2660" actId="2696"/>
        <pc:sldMkLst>
          <pc:docMk/>
          <pc:sldMk cId="4092349746" sldId="306"/>
        </pc:sldMkLst>
      </pc:sldChg>
      <pc:sldChg chg="modSp mod">
        <pc:chgData name="Yogesh Jambunathan Kannan" userId="1efe5e002a0cdb0f" providerId="LiveId" clId="{954A4B43-2D60-4499-9853-40DD33FD65E2}" dt="2025-04-16T21:28:08.515" v="2665" actId="20577"/>
        <pc:sldMkLst>
          <pc:docMk/>
          <pc:sldMk cId="1628358547" sldId="308"/>
        </pc:sldMkLst>
        <pc:spChg chg="mod">
          <ac:chgData name="Yogesh Jambunathan Kannan" userId="1efe5e002a0cdb0f" providerId="LiveId" clId="{954A4B43-2D60-4499-9853-40DD33FD65E2}" dt="2025-04-16T21:28:08.515" v="2665" actId="20577"/>
          <ac:spMkLst>
            <pc:docMk/>
            <pc:sldMk cId="1628358547" sldId="308"/>
            <ac:spMk id="164" creationId="{23AD7A5F-C2E7-0827-F425-764C05414668}"/>
          </ac:spMkLst>
        </pc:spChg>
      </pc:sldChg>
      <pc:sldChg chg="del">
        <pc:chgData name="Yogesh Jambunathan Kannan" userId="1efe5e002a0cdb0f" providerId="LiveId" clId="{954A4B43-2D60-4499-9853-40DD33FD65E2}" dt="2025-04-16T21:27:59.651" v="2662" actId="2696"/>
        <pc:sldMkLst>
          <pc:docMk/>
          <pc:sldMk cId="769155973" sldId="309"/>
        </pc:sldMkLst>
      </pc:sldChg>
      <pc:sldChg chg="modSp mod ord">
        <pc:chgData name="Yogesh Jambunathan Kannan" userId="1efe5e002a0cdb0f" providerId="LiveId" clId="{954A4B43-2D60-4499-9853-40DD33FD65E2}" dt="2025-04-16T20:35:07.138" v="926" actId="20577"/>
        <pc:sldMkLst>
          <pc:docMk/>
          <pc:sldMk cId="3511092880" sldId="310"/>
        </pc:sldMkLst>
        <pc:spChg chg="mod">
          <ac:chgData name="Yogesh Jambunathan Kannan" userId="1efe5e002a0cdb0f" providerId="LiveId" clId="{954A4B43-2D60-4499-9853-40DD33FD65E2}" dt="2025-04-16T20:35:07.138" v="926" actId="20577"/>
          <ac:spMkLst>
            <pc:docMk/>
            <pc:sldMk cId="3511092880" sldId="310"/>
            <ac:spMk id="164" creationId="{AC64EFCD-336E-8766-200A-966EF8764BAE}"/>
          </ac:spMkLst>
        </pc:spChg>
      </pc:sldChg>
      <pc:sldChg chg="del">
        <pc:chgData name="Yogesh Jambunathan Kannan" userId="1efe5e002a0cdb0f" providerId="LiveId" clId="{954A4B43-2D60-4499-9853-40DD33FD65E2}" dt="2025-04-16T21:27:57.046" v="2661" actId="2696"/>
        <pc:sldMkLst>
          <pc:docMk/>
          <pc:sldMk cId="1785664594" sldId="311"/>
        </pc:sldMkLst>
      </pc:sldChg>
      <pc:sldChg chg="modSp mod">
        <pc:chgData name="Yogesh Jambunathan Kannan" userId="1efe5e002a0cdb0f" providerId="LiveId" clId="{954A4B43-2D60-4499-9853-40DD33FD65E2}" dt="2025-04-16T21:32:05.578" v="2968" actId="1076"/>
        <pc:sldMkLst>
          <pc:docMk/>
          <pc:sldMk cId="551873506" sldId="312"/>
        </pc:sldMkLst>
        <pc:spChg chg="mod">
          <ac:chgData name="Yogesh Jambunathan Kannan" userId="1efe5e002a0cdb0f" providerId="LiveId" clId="{954A4B43-2D60-4499-9853-40DD33FD65E2}" dt="2025-04-16T21:32:05.578" v="2968" actId="1076"/>
          <ac:spMkLst>
            <pc:docMk/>
            <pc:sldMk cId="551873506" sldId="312"/>
            <ac:spMk id="3" creationId="{FFBB6EE1-095C-F553-AC7B-1EA2F7F2D17F}"/>
          </ac:spMkLst>
        </pc:spChg>
      </pc:sldChg>
      <pc:sldChg chg="del">
        <pc:chgData name="Yogesh Jambunathan Kannan" userId="1efe5e002a0cdb0f" providerId="LiveId" clId="{954A4B43-2D60-4499-9853-40DD33FD65E2}" dt="2025-04-16T21:28:02.470" v="2663" actId="2696"/>
        <pc:sldMkLst>
          <pc:docMk/>
          <pc:sldMk cId="899324763" sldId="313"/>
        </pc:sldMkLst>
      </pc:sldChg>
      <pc:sldChg chg="del">
        <pc:chgData name="Yogesh Jambunathan Kannan" userId="1efe5e002a0cdb0f" providerId="LiveId" clId="{954A4B43-2D60-4499-9853-40DD33FD65E2}" dt="2025-04-16T21:27:52.535" v="2659" actId="2696"/>
        <pc:sldMkLst>
          <pc:docMk/>
          <pc:sldMk cId="1920795559" sldId="314"/>
        </pc:sldMkLst>
      </pc:sldChg>
      <pc:sldChg chg="modSp mod ord">
        <pc:chgData name="Yogesh Jambunathan Kannan" userId="1efe5e002a0cdb0f" providerId="LiveId" clId="{954A4B43-2D60-4499-9853-40DD33FD65E2}" dt="2025-04-16T20:24:20.354" v="427" actId="20577"/>
        <pc:sldMkLst>
          <pc:docMk/>
          <pc:sldMk cId="2313755796" sldId="315"/>
        </pc:sldMkLst>
        <pc:spChg chg="mod">
          <ac:chgData name="Yogesh Jambunathan Kannan" userId="1efe5e002a0cdb0f" providerId="LiveId" clId="{954A4B43-2D60-4499-9853-40DD33FD65E2}" dt="2025-04-16T20:24:20.354" v="427" actId="20577"/>
          <ac:spMkLst>
            <pc:docMk/>
            <pc:sldMk cId="2313755796" sldId="315"/>
            <ac:spMk id="3" creationId="{FFC68295-B199-3B60-D042-D81C6041F839}"/>
          </ac:spMkLst>
        </pc:spChg>
      </pc:sldChg>
      <pc:sldChg chg="modSp add mod">
        <pc:chgData name="Yogesh Jambunathan Kannan" userId="1efe5e002a0cdb0f" providerId="LiveId" clId="{954A4B43-2D60-4499-9853-40DD33FD65E2}" dt="2025-04-16T20:36:06.255" v="954" actId="20577"/>
        <pc:sldMkLst>
          <pc:docMk/>
          <pc:sldMk cId="1903751650" sldId="316"/>
        </pc:sldMkLst>
        <pc:spChg chg="mod">
          <ac:chgData name="Yogesh Jambunathan Kannan" userId="1efe5e002a0cdb0f" providerId="LiveId" clId="{954A4B43-2D60-4499-9853-40DD33FD65E2}" dt="2025-04-16T20:36:06.255" v="954" actId="20577"/>
          <ac:spMkLst>
            <pc:docMk/>
            <pc:sldMk cId="1903751650" sldId="316"/>
            <ac:spMk id="3" creationId="{8EBAC843-AC39-1561-F28B-090BE467C5AF}"/>
          </ac:spMkLst>
        </pc:spChg>
      </pc:sldChg>
      <pc:sldChg chg="modSp add mod ord">
        <pc:chgData name="Yogesh Jambunathan Kannan" userId="1efe5e002a0cdb0f" providerId="LiveId" clId="{954A4B43-2D60-4499-9853-40DD33FD65E2}" dt="2025-04-16T20:35:35.706" v="945" actId="20577"/>
        <pc:sldMkLst>
          <pc:docMk/>
          <pc:sldMk cId="236442270" sldId="317"/>
        </pc:sldMkLst>
        <pc:spChg chg="mod">
          <ac:chgData name="Yogesh Jambunathan Kannan" userId="1efe5e002a0cdb0f" providerId="LiveId" clId="{954A4B43-2D60-4499-9853-40DD33FD65E2}" dt="2025-04-16T20:35:35.706" v="945" actId="20577"/>
          <ac:spMkLst>
            <pc:docMk/>
            <pc:sldMk cId="236442270" sldId="317"/>
            <ac:spMk id="163" creationId="{CA482AA7-8E50-D445-CDEA-EA150F4AB3BF}"/>
          </ac:spMkLst>
        </pc:spChg>
        <pc:spChg chg="mod">
          <ac:chgData name="Yogesh Jambunathan Kannan" userId="1efe5e002a0cdb0f" providerId="LiveId" clId="{954A4B43-2D60-4499-9853-40DD33FD65E2}" dt="2025-04-16T20:35:20.701" v="931" actId="20577"/>
          <ac:spMkLst>
            <pc:docMk/>
            <pc:sldMk cId="236442270" sldId="317"/>
            <ac:spMk id="164" creationId="{4A4EBADB-0F59-5ACE-FD34-657155690545}"/>
          </ac:spMkLst>
        </pc:spChg>
      </pc:sldChg>
      <pc:sldChg chg="modSp add mod ord">
        <pc:chgData name="Yogesh Jambunathan Kannan" userId="1efe5e002a0cdb0f" providerId="LiveId" clId="{954A4B43-2D60-4499-9853-40DD33FD65E2}" dt="2025-04-16T20:37:58.487" v="1197" actId="20577"/>
        <pc:sldMkLst>
          <pc:docMk/>
          <pc:sldMk cId="4109756842" sldId="318"/>
        </pc:sldMkLst>
        <pc:spChg chg="mod">
          <ac:chgData name="Yogesh Jambunathan Kannan" userId="1efe5e002a0cdb0f" providerId="LiveId" clId="{954A4B43-2D60-4499-9853-40DD33FD65E2}" dt="2025-04-16T20:37:58.487" v="1197" actId="20577"/>
          <ac:spMkLst>
            <pc:docMk/>
            <pc:sldMk cId="4109756842" sldId="318"/>
            <ac:spMk id="3" creationId="{463082F0-8BF3-DC70-0E71-0AB62E9BC842}"/>
          </ac:spMkLst>
        </pc:spChg>
      </pc:sldChg>
      <pc:sldChg chg="modSp add mod ord">
        <pc:chgData name="Yogesh Jambunathan Kannan" userId="1efe5e002a0cdb0f" providerId="LiveId" clId="{954A4B43-2D60-4499-9853-40DD33FD65E2}" dt="2025-04-16T21:00:25.347" v="2340" actId="20577"/>
        <pc:sldMkLst>
          <pc:docMk/>
          <pc:sldMk cId="153035909" sldId="319"/>
        </pc:sldMkLst>
        <pc:spChg chg="mod">
          <ac:chgData name="Yogesh Jambunathan Kannan" userId="1efe5e002a0cdb0f" providerId="LiveId" clId="{954A4B43-2D60-4499-9853-40DD33FD65E2}" dt="2025-04-16T20:54:25.905" v="1955" actId="20577"/>
          <ac:spMkLst>
            <pc:docMk/>
            <pc:sldMk cId="153035909" sldId="319"/>
            <ac:spMk id="2" creationId="{37FEDE6C-6386-2712-4B07-135A3C74DE71}"/>
          </ac:spMkLst>
        </pc:spChg>
        <pc:spChg chg="mod">
          <ac:chgData name="Yogesh Jambunathan Kannan" userId="1efe5e002a0cdb0f" providerId="LiveId" clId="{954A4B43-2D60-4499-9853-40DD33FD65E2}" dt="2025-04-16T21:00:25.347" v="2340" actId="20577"/>
          <ac:spMkLst>
            <pc:docMk/>
            <pc:sldMk cId="153035909" sldId="319"/>
            <ac:spMk id="3" creationId="{E84E1880-B3E0-9C1D-BC8F-B2E33335BD03}"/>
          </ac:spMkLst>
        </pc:spChg>
      </pc:sldChg>
      <pc:sldChg chg="add del ord">
        <pc:chgData name="Yogesh Jambunathan Kannan" userId="1efe5e002a0cdb0f" providerId="LiveId" clId="{954A4B43-2D60-4499-9853-40DD33FD65E2}" dt="2025-04-16T21:15:24.329" v="2567" actId="2696"/>
        <pc:sldMkLst>
          <pc:docMk/>
          <pc:sldMk cId="1011933363" sldId="320"/>
        </pc:sldMkLst>
      </pc:sldChg>
      <pc:sldChg chg="addSp delSp modSp add mod">
        <pc:chgData name="Yogesh Jambunathan Kannan" userId="1efe5e002a0cdb0f" providerId="LiveId" clId="{954A4B43-2D60-4499-9853-40DD33FD65E2}" dt="2025-04-16T21:24:30.288" v="2629" actId="1076"/>
        <pc:sldMkLst>
          <pc:docMk/>
          <pc:sldMk cId="3274539058" sldId="320"/>
        </pc:sldMkLst>
        <pc:graphicFrameChg chg="del">
          <ac:chgData name="Yogesh Jambunathan Kannan" userId="1efe5e002a0cdb0f" providerId="LiveId" clId="{954A4B43-2D60-4499-9853-40DD33FD65E2}" dt="2025-04-16T21:16:02.867" v="2569" actId="21"/>
          <ac:graphicFrameMkLst>
            <pc:docMk/>
            <pc:sldMk cId="3274539058" sldId="320"/>
            <ac:graphicFrameMk id="2" creationId="{3F0CD372-D16C-03BB-544E-4881EE4E3442}"/>
          </ac:graphicFrameMkLst>
        </pc:graphicFrameChg>
        <pc:picChg chg="add mod">
          <ac:chgData name="Yogesh Jambunathan Kannan" userId="1efe5e002a0cdb0f" providerId="LiveId" clId="{954A4B43-2D60-4499-9853-40DD33FD65E2}" dt="2025-04-16T21:24:30.288" v="2629" actId="1076"/>
          <ac:picMkLst>
            <pc:docMk/>
            <pc:sldMk cId="3274539058" sldId="320"/>
            <ac:picMk id="4" creationId="{06AF24DA-0C62-F345-9E5F-3146F9234DF8}"/>
          </ac:picMkLst>
        </pc:picChg>
      </pc:sldChg>
      <pc:sldChg chg="modSp add del mod">
        <pc:chgData name="Yogesh Jambunathan Kannan" userId="1efe5e002a0cdb0f" providerId="LiveId" clId="{954A4B43-2D60-4499-9853-40DD33FD65E2}" dt="2025-04-16T21:08:00.249" v="2563" actId="2890"/>
        <pc:sldMkLst>
          <pc:docMk/>
          <pc:sldMk cId="3398201425" sldId="320"/>
        </pc:sldMkLst>
        <pc:spChg chg="mod">
          <ac:chgData name="Yogesh Jambunathan Kannan" userId="1efe5e002a0cdb0f" providerId="LiveId" clId="{954A4B43-2D60-4499-9853-40DD33FD65E2}" dt="2025-04-16T21:07:59.861" v="2562" actId="20577"/>
          <ac:spMkLst>
            <pc:docMk/>
            <pc:sldMk cId="3398201425" sldId="320"/>
            <ac:spMk id="2" creationId="{7F4E48BD-9A70-D41D-CB58-212FD94ADD77}"/>
          </ac:spMkLst>
        </pc:spChg>
      </pc:sldChg>
      <pc:sldChg chg="modSp add mod ord">
        <pc:chgData name="Yogesh Jambunathan Kannan" userId="1efe5e002a0cdb0f" providerId="LiveId" clId="{954A4B43-2D60-4499-9853-40DD33FD65E2}" dt="2025-04-16T21:16:45.619" v="2600" actId="20577"/>
        <pc:sldMkLst>
          <pc:docMk/>
          <pc:sldMk cId="110844857" sldId="321"/>
        </pc:sldMkLst>
        <pc:spChg chg="mod">
          <ac:chgData name="Yogesh Jambunathan Kannan" userId="1efe5e002a0cdb0f" providerId="LiveId" clId="{954A4B43-2D60-4499-9853-40DD33FD65E2}" dt="2025-04-16T21:16:45.619" v="2600" actId="20577"/>
          <ac:spMkLst>
            <pc:docMk/>
            <pc:sldMk cId="110844857" sldId="321"/>
            <ac:spMk id="163" creationId="{1282CC0E-EDE5-98B0-5EAD-E4888FE5110E}"/>
          </ac:spMkLst>
        </pc:spChg>
        <pc:spChg chg="mod">
          <ac:chgData name="Yogesh Jambunathan Kannan" userId="1efe5e002a0cdb0f" providerId="LiveId" clId="{954A4B43-2D60-4499-9853-40DD33FD65E2}" dt="2025-04-16T21:16:34.346" v="2574" actId="20577"/>
          <ac:spMkLst>
            <pc:docMk/>
            <pc:sldMk cId="110844857" sldId="321"/>
            <ac:spMk id="164" creationId="{98C693A3-0FFC-7843-EB7B-E7820C74AC20}"/>
          </ac:spMkLst>
        </pc:spChg>
      </pc:sldChg>
      <pc:sldChg chg="addSp modSp add mod ord">
        <pc:chgData name="Yogesh Jambunathan Kannan" userId="1efe5e002a0cdb0f" providerId="LiveId" clId="{954A4B43-2D60-4499-9853-40DD33FD65E2}" dt="2025-04-16T21:25:32.470" v="2641" actId="1076"/>
        <pc:sldMkLst>
          <pc:docMk/>
          <pc:sldMk cId="3355337472" sldId="322"/>
        </pc:sldMkLst>
        <pc:picChg chg="add mod">
          <ac:chgData name="Yogesh Jambunathan Kannan" userId="1efe5e002a0cdb0f" providerId="LiveId" clId="{954A4B43-2D60-4499-9853-40DD33FD65E2}" dt="2025-04-16T21:25:20.824" v="2638" actId="1076"/>
          <ac:picMkLst>
            <pc:docMk/>
            <pc:sldMk cId="3355337472" sldId="322"/>
            <ac:picMk id="3" creationId="{917F06C4-30E2-E691-342B-9719D7C7C336}"/>
          </ac:picMkLst>
        </pc:picChg>
        <pc:picChg chg="add mod modCrop">
          <ac:chgData name="Yogesh Jambunathan Kannan" userId="1efe5e002a0cdb0f" providerId="LiveId" clId="{954A4B43-2D60-4499-9853-40DD33FD65E2}" dt="2025-04-16T21:25:32.470" v="2641" actId="1076"/>
          <ac:picMkLst>
            <pc:docMk/>
            <pc:sldMk cId="3355337472" sldId="322"/>
            <ac:picMk id="5" creationId="{8BC2FD43-C1C1-223F-514F-B0CD64A31B4F}"/>
          </ac:picMkLst>
        </pc:picChg>
      </pc:sldChg>
      <pc:sldChg chg="addSp modSp add mod ord">
        <pc:chgData name="Yogesh Jambunathan Kannan" userId="1efe5e002a0cdb0f" providerId="LiveId" clId="{954A4B43-2D60-4499-9853-40DD33FD65E2}" dt="2025-04-16T21:27:14.024" v="2653" actId="1076"/>
        <pc:sldMkLst>
          <pc:docMk/>
          <pc:sldMk cId="45460786" sldId="323"/>
        </pc:sldMkLst>
        <pc:picChg chg="add mod">
          <ac:chgData name="Yogesh Jambunathan Kannan" userId="1efe5e002a0cdb0f" providerId="LiveId" clId="{954A4B43-2D60-4499-9853-40DD33FD65E2}" dt="2025-04-16T21:26:01.419" v="2645" actId="14100"/>
          <ac:picMkLst>
            <pc:docMk/>
            <pc:sldMk cId="45460786" sldId="323"/>
            <ac:picMk id="3" creationId="{A7F2CD3E-2C54-8DA9-8383-0571A7123BFB}"/>
          </ac:picMkLst>
        </pc:picChg>
        <pc:picChg chg="add mod modCrop">
          <ac:chgData name="Yogesh Jambunathan Kannan" userId="1efe5e002a0cdb0f" providerId="LiveId" clId="{954A4B43-2D60-4499-9853-40DD33FD65E2}" dt="2025-04-16T21:27:14.024" v="2653" actId="1076"/>
          <ac:picMkLst>
            <pc:docMk/>
            <pc:sldMk cId="45460786" sldId="323"/>
            <ac:picMk id="5" creationId="{EB97AC27-4D27-B8F9-F26C-E4E9B5ABA09B}"/>
          </ac:picMkLst>
        </pc:picChg>
      </pc:sldChg>
      <pc:sldChg chg="modSp add mod ord">
        <pc:chgData name="Yogesh Jambunathan Kannan" userId="1efe5e002a0cdb0f" providerId="LiveId" clId="{954A4B43-2D60-4499-9853-40DD33FD65E2}" dt="2025-04-16T21:33:45.490" v="2990" actId="20577"/>
        <pc:sldMkLst>
          <pc:docMk/>
          <pc:sldMk cId="1013162569" sldId="324"/>
        </pc:sldMkLst>
        <pc:spChg chg="mod">
          <ac:chgData name="Yogesh Jambunathan Kannan" userId="1efe5e002a0cdb0f" providerId="LiveId" clId="{954A4B43-2D60-4499-9853-40DD33FD65E2}" dt="2025-04-16T21:33:45.490" v="2990" actId="20577"/>
          <ac:spMkLst>
            <pc:docMk/>
            <pc:sldMk cId="1013162569" sldId="324"/>
            <ac:spMk id="163" creationId="{F79635D9-C61B-FC23-89A9-7FDCC80FEEBB}"/>
          </ac:spMkLst>
        </pc:spChg>
        <pc:spChg chg="mod">
          <ac:chgData name="Yogesh Jambunathan Kannan" userId="1efe5e002a0cdb0f" providerId="LiveId" clId="{954A4B43-2D60-4499-9853-40DD33FD65E2}" dt="2025-04-16T21:33:39.748" v="2983" actId="20577"/>
          <ac:spMkLst>
            <pc:docMk/>
            <pc:sldMk cId="1013162569" sldId="324"/>
            <ac:spMk id="164" creationId="{0CB60584-EA42-94D8-F8E4-85BDA435CCB2}"/>
          </ac:spMkLst>
        </pc:spChg>
      </pc:sldChg>
      <pc:sldChg chg="delSp modSp add mod ord">
        <pc:chgData name="Yogesh Jambunathan Kannan" userId="1efe5e002a0cdb0f" providerId="LiveId" clId="{954A4B43-2D60-4499-9853-40DD33FD65E2}" dt="2025-04-16T21:34:43.913" v="3005"/>
        <pc:sldMkLst>
          <pc:docMk/>
          <pc:sldMk cId="486230380" sldId="325"/>
        </pc:sldMkLst>
        <pc:spChg chg="del mod">
          <ac:chgData name="Yogesh Jambunathan Kannan" userId="1efe5e002a0cdb0f" providerId="LiveId" clId="{954A4B43-2D60-4499-9853-40DD33FD65E2}" dt="2025-04-16T21:34:22.751" v="3000" actId="21"/>
          <ac:spMkLst>
            <pc:docMk/>
            <pc:sldMk cId="486230380" sldId="325"/>
            <ac:spMk id="2" creationId="{FB9F3C83-F312-D371-7BBD-F82FD79B08FF}"/>
          </ac:spMkLst>
        </pc:spChg>
        <pc:spChg chg="mod">
          <ac:chgData name="Yogesh Jambunathan Kannan" userId="1efe5e002a0cdb0f" providerId="LiveId" clId="{954A4B43-2D60-4499-9853-40DD33FD65E2}" dt="2025-04-16T21:34:43.913" v="3005"/>
          <ac:spMkLst>
            <pc:docMk/>
            <pc:sldMk cId="486230380" sldId="325"/>
            <ac:spMk id="3" creationId="{991B352B-0430-0C1D-B2E0-85B5091744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0B3D4CE-4EE1-FF6E-31CE-4DD5D09EB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431007ba2_0_208:notes">
            <a:extLst>
              <a:ext uri="{FF2B5EF4-FFF2-40B4-BE49-F238E27FC236}">
                <a16:creationId xmlns:a16="http://schemas.microsoft.com/office/drawing/2014/main" id="{C36844E5-0618-4EE4-8B0C-AE8160C92F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431007ba2_0_208:notes">
            <a:extLst>
              <a:ext uri="{FF2B5EF4-FFF2-40B4-BE49-F238E27FC236}">
                <a16:creationId xmlns:a16="http://schemas.microsoft.com/office/drawing/2014/main" id="{D7EE0785-82E0-1ACA-26DD-B4ABCDFC47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267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5F35B588-97CC-DAF2-B1B0-56C47889B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dda1946d_6_308:notes">
            <a:extLst>
              <a:ext uri="{FF2B5EF4-FFF2-40B4-BE49-F238E27FC236}">
                <a16:creationId xmlns:a16="http://schemas.microsoft.com/office/drawing/2014/main" id="{69BDA97F-26A2-11F3-9EEC-B4D346A682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dda1946d_6_308:notes">
            <a:extLst>
              <a:ext uri="{FF2B5EF4-FFF2-40B4-BE49-F238E27FC236}">
                <a16:creationId xmlns:a16="http://schemas.microsoft.com/office/drawing/2014/main" id="{01A87869-C47D-643B-9BCB-9AED52E443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929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ADA1686B-C8C4-8113-6D91-E9E31BADD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dda1946d_6_308:notes">
            <a:extLst>
              <a:ext uri="{FF2B5EF4-FFF2-40B4-BE49-F238E27FC236}">
                <a16:creationId xmlns:a16="http://schemas.microsoft.com/office/drawing/2014/main" id="{CC0A8F14-8D86-3645-9DA2-1746EC0CF3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dda1946d_6_308:notes">
            <a:extLst>
              <a:ext uri="{FF2B5EF4-FFF2-40B4-BE49-F238E27FC236}">
                <a16:creationId xmlns:a16="http://schemas.microsoft.com/office/drawing/2014/main" id="{03C52621-E810-6383-F26C-420626FA03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250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98D08A23-DF6D-FA17-1E0B-BF68ED6DC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dda1946d_6_308:notes">
            <a:extLst>
              <a:ext uri="{FF2B5EF4-FFF2-40B4-BE49-F238E27FC236}">
                <a16:creationId xmlns:a16="http://schemas.microsoft.com/office/drawing/2014/main" id="{C59478D6-E7F6-7450-7DCB-A9F7DDE792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dda1946d_6_308:notes">
            <a:extLst>
              <a:ext uri="{FF2B5EF4-FFF2-40B4-BE49-F238E27FC236}">
                <a16:creationId xmlns:a16="http://schemas.microsoft.com/office/drawing/2014/main" id="{FB9A1491-CAB1-BCF6-1467-CB1D391F7E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587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8FC18C1D-0D59-E6D0-A879-24ECDB3D7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dda1946d_6_308:notes">
            <a:extLst>
              <a:ext uri="{FF2B5EF4-FFF2-40B4-BE49-F238E27FC236}">
                <a16:creationId xmlns:a16="http://schemas.microsoft.com/office/drawing/2014/main" id="{45DFEACD-A2D9-AD40-7860-F0DCF8946C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dda1946d_6_308:notes">
            <a:extLst>
              <a:ext uri="{FF2B5EF4-FFF2-40B4-BE49-F238E27FC236}">
                <a16:creationId xmlns:a16="http://schemas.microsoft.com/office/drawing/2014/main" id="{D3BAA415-D00D-4EDC-695F-DE7801C94D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426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8589BCBE-54CF-3F78-64D2-D4740BB16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ff9c4cb4_3_5:notes">
            <a:extLst>
              <a:ext uri="{FF2B5EF4-FFF2-40B4-BE49-F238E27FC236}">
                <a16:creationId xmlns:a16="http://schemas.microsoft.com/office/drawing/2014/main" id="{BF68D507-A1B0-6A43-E615-27CCCB38B9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ff9c4cb4_3_5:notes">
            <a:extLst>
              <a:ext uri="{FF2B5EF4-FFF2-40B4-BE49-F238E27FC236}">
                <a16:creationId xmlns:a16="http://schemas.microsoft.com/office/drawing/2014/main" id="{2873455F-9315-A1AB-50C4-6826D042CD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15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B008C6C2-DE6C-AF99-AB94-3A6B88FB6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dda1946d_6_308:notes">
            <a:extLst>
              <a:ext uri="{FF2B5EF4-FFF2-40B4-BE49-F238E27FC236}">
                <a16:creationId xmlns:a16="http://schemas.microsoft.com/office/drawing/2014/main" id="{33B15279-DC23-5C11-5FF4-A8D2C502AA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dda1946d_6_308:notes">
            <a:extLst>
              <a:ext uri="{FF2B5EF4-FFF2-40B4-BE49-F238E27FC236}">
                <a16:creationId xmlns:a16="http://schemas.microsoft.com/office/drawing/2014/main" id="{358D3C74-BE80-1900-3E54-E4A81A07F4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6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7DFA2BB-439B-B09F-4D86-0B61FF1DE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431007ba2_0_208:notes">
            <a:extLst>
              <a:ext uri="{FF2B5EF4-FFF2-40B4-BE49-F238E27FC236}">
                <a16:creationId xmlns:a16="http://schemas.microsoft.com/office/drawing/2014/main" id="{A1F12CA7-EB06-15FD-6CD9-3F1F9F57D4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431007ba2_0_208:notes">
            <a:extLst>
              <a:ext uri="{FF2B5EF4-FFF2-40B4-BE49-F238E27FC236}">
                <a16:creationId xmlns:a16="http://schemas.microsoft.com/office/drawing/2014/main" id="{0089F3F3-3802-E1F0-31CA-1C463FF0C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21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2ACBBEC2-8200-7E72-3C3E-836958CA2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dda1946d_6_308:notes">
            <a:extLst>
              <a:ext uri="{FF2B5EF4-FFF2-40B4-BE49-F238E27FC236}">
                <a16:creationId xmlns:a16="http://schemas.microsoft.com/office/drawing/2014/main" id="{6325B3E1-EF32-EE90-A556-F5A5CE0BB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dda1946d_6_308:notes">
            <a:extLst>
              <a:ext uri="{FF2B5EF4-FFF2-40B4-BE49-F238E27FC236}">
                <a16:creationId xmlns:a16="http://schemas.microsoft.com/office/drawing/2014/main" id="{22485C45-C289-D12E-AC60-3C8AC489F3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52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C73CC8D7-93A5-FAC6-32DC-FF19C7886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431007ba2_0_208:notes">
            <a:extLst>
              <a:ext uri="{FF2B5EF4-FFF2-40B4-BE49-F238E27FC236}">
                <a16:creationId xmlns:a16="http://schemas.microsoft.com/office/drawing/2014/main" id="{AA4A833F-BBEE-4295-8EF4-793086C54E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431007ba2_0_208:notes">
            <a:extLst>
              <a:ext uri="{FF2B5EF4-FFF2-40B4-BE49-F238E27FC236}">
                <a16:creationId xmlns:a16="http://schemas.microsoft.com/office/drawing/2014/main" id="{6B976424-3325-780D-8B3E-970A12D93A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28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92F2EB4-2A8D-1815-F383-59751DE92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431007ba2_0_208:notes">
            <a:extLst>
              <a:ext uri="{FF2B5EF4-FFF2-40B4-BE49-F238E27FC236}">
                <a16:creationId xmlns:a16="http://schemas.microsoft.com/office/drawing/2014/main" id="{DE182F1D-C5C7-6F90-47B8-BBF3F09BF5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431007ba2_0_208:notes">
            <a:extLst>
              <a:ext uri="{FF2B5EF4-FFF2-40B4-BE49-F238E27FC236}">
                <a16:creationId xmlns:a16="http://schemas.microsoft.com/office/drawing/2014/main" id="{6B8ECF74-3153-6056-E70D-F374E31C9A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43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E7602589-C7B1-CB33-A589-6025A5D25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dda1946d_6_308:notes">
            <a:extLst>
              <a:ext uri="{FF2B5EF4-FFF2-40B4-BE49-F238E27FC236}">
                <a16:creationId xmlns:a16="http://schemas.microsoft.com/office/drawing/2014/main" id="{AC15D19C-0A76-5E00-2FA8-6440A216EF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dda1946d_6_308:notes">
            <a:extLst>
              <a:ext uri="{FF2B5EF4-FFF2-40B4-BE49-F238E27FC236}">
                <a16:creationId xmlns:a16="http://schemas.microsoft.com/office/drawing/2014/main" id="{7AB16067-BA82-6616-F248-51BE7C59DC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452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B7B2EDD-94D3-53D4-DC13-B40B1EBAF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431007ba2_0_208:notes">
            <a:extLst>
              <a:ext uri="{FF2B5EF4-FFF2-40B4-BE49-F238E27FC236}">
                <a16:creationId xmlns:a16="http://schemas.microsoft.com/office/drawing/2014/main" id="{CD5EBA28-07A2-8729-94ED-162E5E7F43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431007ba2_0_208:notes">
            <a:extLst>
              <a:ext uri="{FF2B5EF4-FFF2-40B4-BE49-F238E27FC236}">
                <a16:creationId xmlns:a16="http://schemas.microsoft.com/office/drawing/2014/main" id="{6CCC331F-512A-016F-7645-71A0BEDF7D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07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33700" y="1584538"/>
            <a:ext cx="7476600" cy="17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3700" y="34667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l="6768"/>
          <a:stretch/>
        </p:blipFill>
        <p:spPr>
          <a:xfrm rot="10800000" flipH="1">
            <a:off x="-1" y="4432975"/>
            <a:ext cx="3899151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">
    <p:bg>
      <p:bgPr>
        <a:solidFill>
          <a:schemeClr val="accen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2">
            <a:alphaModFix amt="60000"/>
          </a:blip>
          <a:srcRect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29475" y="2204900"/>
            <a:ext cx="4401300" cy="17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029475" y="4136900"/>
            <a:ext cx="4401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l="6768"/>
          <a:stretch/>
        </p:blipFill>
        <p:spPr>
          <a:xfrm flipH="1">
            <a:off x="5244849" y="221800"/>
            <a:ext cx="3899151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116738"/>
            <a:ext cx="77040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l="10578" t="33288" b="33573"/>
          <a:stretch/>
        </p:blipFill>
        <p:spPr>
          <a:xfrm rot="10800000">
            <a:off x="6931649" y="4604001"/>
            <a:ext cx="2212352" cy="1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4">
            <a:alphaModFix/>
          </a:blip>
          <a:srcRect l="42621" t="33664" b="32378"/>
          <a:stretch/>
        </p:blipFill>
        <p:spPr>
          <a:xfrm>
            <a:off x="0" y="379900"/>
            <a:ext cx="779075" cy="15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1354050" y="1370850"/>
            <a:ext cx="6435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135550" y="3335250"/>
            <a:ext cx="48729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041075"/>
            <a:ext cx="6576000" cy="12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5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l="21166" t="33668" b="32374"/>
          <a:stretch/>
        </p:blipFill>
        <p:spPr>
          <a:xfrm rot="10800000" flipH="1">
            <a:off x="-2" y="4604000"/>
            <a:ext cx="1070377" cy="15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l="21166" t="33668" b="32374"/>
          <a:stretch/>
        </p:blipFill>
        <p:spPr>
          <a:xfrm flipH="1">
            <a:off x="8073623" y="379912"/>
            <a:ext cx="1070377" cy="15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947350" y="3212650"/>
            <a:ext cx="32493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1226400" y="1504250"/>
            <a:ext cx="6691200" cy="15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l="6768"/>
          <a:stretch/>
        </p:blipFill>
        <p:spPr>
          <a:xfrm rot="10800000" flipH="1">
            <a:off x="-1" y="4432975"/>
            <a:ext cx="3899151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">
    <p:bg>
      <p:bgPr>
        <a:solidFill>
          <a:schemeClr val="accent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●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○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■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●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○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■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●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○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■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7" r:id="rId5"/>
    <p:sldLayoutId id="2147483658" r:id="rId6"/>
    <p:sldLayoutId id="2147483662" r:id="rId7"/>
    <p:sldLayoutId id="2147483663" r:id="rId8"/>
    <p:sldLayoutId id="2147483666" r:id="rId9"/>
    <p:sldLayoutId id="2147483667" r:id="rId10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833700" y="1742945"/>
            <a:ext cx="7476600" cy="15512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MPPT For Wind Turbines</a:t>
            </a:r>
            <a:endParaRPr i="1" dirty="0"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893618" y="3466738"/>
            <a:ext cx="4468882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Using DNN and P&amp;O</a:t>
            </a:r>
            <a:endParaRPr dirty="0"/>
          </a:p>
        </p:txBody>
      </p:sp>
      <p:sp>
        <p:nvSpPr>
          <p:cNvPr id="131" name="Google Shape;131;p25"/>
          <p:cNvSpPr/>
          <p:nvPr/>
        </p:nvSpPr>
        <p:spPr>
          <a:xfrm>
            <a:off x="833700" y="3370438"/>
            <a:ext cx="47625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>
            <a:off x="7695825" y="0"/>
            <a:ext cx="1469901" cy="12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D1C73308-A81E-8BDE-21BA-0C8D1090A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D97D5-EDDE-EDCE-7595-AEC59C88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8330"/>
            <a:ext cx="7704000" cy="3234827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dirty="0"/>
              <a:t>Accurately predict the optimal pitch angle using DNN.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dirty="0"/>
              <a:t>Integrate the DNN model with the traditional model to obtain maximum power output.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dirty="0"/>
              <a:t>To compare the results obtained by traditional MPPT methods and the AI hybrid model.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12262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16436870-B7EE-600C-46C4-0DA779CD3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>
            <a:extLst>
              <a:ext uri="{FF2B5EF4-FFF2-40B4-BE49-F238E27FC236}">
                <a16:creationId xmlns:a16="http://schemas.microsoft.com/office/drawing/2014/main" id="{E0422FEA-1BB9-BEC3-2339-A66F4144EF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9475" y="3205282"/>
            <a:ext cx="4401300" cy="759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164" name="Google Shape;164;p28">
            <a:extLst>
              <a:ext uri="{FF2B5EF4-FFF2-40B4-BE49-F238E27FC236}">
                <a16:creationId xmlns:a16="http://schemas.microsoft.com/office/drawing/2014/main" id="{7FDD9ACE-3F80-7AA7-A26B-D976F771113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66" name="Google Shape;166;p28">
            <a:extLst>
              <a:ext uri="{FF2B5EF4-FFF2-40B4-BE49-F238E27FC236}">
                <a16:creationId xmlns:a16="http://schemas.microsoft.com/office/drawing/2014/main" id="{85A8C297-87F6-C5C9-7D45-55ABAE0870AA}"/>
              </a:ext>
            </a:extLst>
          </p:cNvPr>
          <p:cNvSpPr/>
          <p:nvPr/>
        </p:nvSpPr>
        <p:spPr>
          <a:xfrm>
            <a:off x="3991150" y="4040600"/>
            <a:ext cx="41319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167" name="Google Shape;167;p28">
            <a:extLst>
              <a:ext uri="{FF2B5EF4-FFF2-40B4-BE49-F238E27FC236}">
                <a16:creationId xmlns:a16="http://schemas.microsoft.com/office/drawing/2014/main" id="{78FAB045-D13E-8196-1FB0-7240E274ABD1}"/>
              </a:ext>
            </a:extLst>
          </p:cNvPr>
          <p:cNvSpPr/>
          <p:nvPr/>
        </p:nvSpPr>
        <p:spPr>
          <a:xfrm>
            <a:off x="762000" y="1774300"/>
            <a:ext cx="12627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68" name="Google Shape;168;p28">
            <a:extLst>
              <a:ext uri="{FF2B5EF4-FFF2-40B4-BE49-F238E27FC236}">
                <a16:creationId xmlns:a16="http://schemas.microsoft.com/office/drawing/2014/main" id="{32AD26A7-6D56-57C1-1664-5C71A371D7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-5400000">
            <a:off x="-195714" y="2609962"/>
            <a:ext cx="2766152" cy="237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45014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59C2-B13B-4800-E524-3723657A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Deep Neural Network (DNN)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96716-AB1D-01AF-CB53-773642E47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3270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DNNs are powerful ML models designed to automatically learn complex patterns from data.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It consists of an input layer, multiple hidden layers for computation and an output layer.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The output layer’s output is based on regression.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89527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9DA15-8638-6F41-1BAC-66D204D2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3185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DNN model takes wind speed, wind direction, flow angle and turbine angular velocity as inputs and gives the optimal pitch angle as output.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dataset is split into 80% training and 20% testing.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final R^2 score obtained is 95.7%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1397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810452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746DF-4EE8-FB61-5C22-D808C68BA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DE6C-6386-2712-4B07-135A3C74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Perturb &amp; Observe (P&amp;O)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E1880-B3E0-9C1D-BC8F-B2E33335B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3270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P&amp;O is widely used MPPT method for renewable energy systems like photo voltaic devices and wind turbines.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Its main functionality is to adjust the system’s operating point to extract maximum power.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The algorithm periodically perturbs a control variable like current, voltage or duty cycle (in our case) and observes the output power.</a:t>
            </a:r>
          </a:p>
        </p:txBody>
      </p:sp>
    </p:spTree>
    <p:extLst>
      <p:ext uri="{BB962C8B-B14F-4D97-AF65-F5344CB8AC3E}">
        <p14:creationId xmlns:p14="http://schemas.microsoft.com/office/powerpoint/2010/main" val="153035909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FEBB7D-4AB9-08EA-984D-06148754E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95321"/>
              </p:ext>
            </p:extLst>
          </p:nvPr>
        </p:nvGraphicFramePr>
        <p:xfrm>
          <a:off x="1360714" y="1305467"/>
          <a:ext cx="6096000" cy="2372360"/>
        </p:xfrm>
        <a:graphic>
          <a:graphicData uri="http://schemas.openxmlformats.org/drawingml/2006/table">
            <a:tbl>
              <a:tblPr firstRow="1" bandRow="1">
                <a:tableStyleId>{5EAD7D5F-968B-4746-8770-037B5A8010E6}</a:tableStyleId>
              </a:tblPr>
              <a:tblGrid>
                <a:gridCol w="936437">
                  <a:extLst>
                    <a:ext uri="{9D8B030D-6E8A-4147-A177-3AD203B41FA5}">
                      <a16:colId xmlns:a16="http://schemas.microsoft.com/office/drawing/2014/main" val="3217764562"/>
                    </a:ext>
                  </a:extLst>
                </a:gridCol>
                <a:gridCol w="1300976">
                  <a:extLst>
                    <a:ext uri="{9D8B030D-6E8A-4147-A177-3AD203B41FA5}">
                      <a16:colId xmlns:a16="http://schemas.microsoft.com/office/drawing/2014/main" val="2133777392"/>
                    </a:ext>
                  </a:extLst>
                </a:gridCol>
                <a:gridCol w="1442224">
                  <a:extLst>
                    <a:ext uri="{9D8B030D-6E8A-4147-A177-3AD203B41FA5}">
                      <a16:colId xmlns:a16="http://schemas.microsoft.com/office/drawing/2014/main" val="1010170340"/>
                    </a:ext>
                  </a:extLst>
                </a:gridCol>
                <a:gridCol w="2416363">
                  <a:extLst>
                    <a:ext uri="{9D8B030D-6E8A-4147-A177-3AD203B41FA5}">
                      <a16:colId xmlns:a16="http://schemas.microsoft.com/office/drawing/2014/main" val="254878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Duty Cycle(D)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1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42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Increase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43.5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Keep increasing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1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44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Keep increasing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7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43.7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Power dropped, reverse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44,2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6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042889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82CBC-001A-8FFD-E75F-AF1CA82C3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F24DA-0C62-F345-9E5F-3146F923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" y="1081672"/>
            <a:ext cx="9129133" cy="26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905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3F481567-FB2C-CE65-262E-E4B85BE74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>
            <a:extLst>
              <a:ext uri="{FF2B5EF4-FFF2-40B4-BE49-F238E27FC236}">
                <a16:creationId xmlns:a16="http://schemas.microsoft.com/office/drawing/2014/main" id="{1282CC0E-EDE5-98B0-5EAD-E4888FE511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9475" y="3205282"/>
            <a:ext cx="4401300" cy="759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</a:t>
            </a:r>
            <a:endParaRPr dirty="0"/>
          </a:p>
        </p:txBody>
      </p:sp>
      <p:sp>
        <p:nvSpPr>
          <p:cNvPr id="164" name="Google Shape;164;p28">
            <a:extLst>
              <a:ext uri="{FF2B5EF4-FFF2-40B4-BE49-F238E27FC236}">
                <a16:creationId xmlns:a16="http://schemas.microsoft.com/office/drawing/2014/main" id="{98C693A3-0FFC-7843-EB7B-E7820C74AC2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66" name="Google Shape;166;p28">
            <a:extLst>
              <a:ext uri="{FF2B5EF4-FFF2-40B4-BE49-F238E27FC236}">
                <a16:creationId xmlns:a16="http://schemas.microsoft.com/office/drawing/2014/main" id="{4EF481B3-7ABE-A91B-1C24-BD4FD6D70D0E}"/>
              </a:ext>
            </a:extLst>
          </p:cNvPr>
          <p:cNvSpPr/>
          <p:nvPr/>
        </p:nvSpPr>
        <p:spPr>
          <a:xfrm>
            <a:off x="3991150" y="4040600"/>
            <a:ext cx="41319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167" name="Google Shape;167;p28">
            <a:extLst>
              <a:ext uri="{FF2B5EF4-FFF2-40B4-BE49-F238E27FC236}">
                <a16:creationId xmlns:a16="http://schemas.microsoft.com/office/drawing/2014/main" id="{A4459F0E-6EBA-EC21-0A7E-0C03E6B8B3E7}"/>
              </a:ext>
            </a:extLst>
          </p:cNvPr>
          <p:cNvSpPr/>
          <p:nvPr/>
        </p:nvSpPr>
        <p:spPr>
          <a:xfrm>
            <a:off x="762000" y="1774300"/>
            <a:ext cx="12627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68" name="Google Shape;168;p28">
            <a:extLst>
              <a:ext uri="{FF2B5EF4-FFF2-40B4-BE49-F238E27FC236}">
                <a16:creationId xmlns:a16="http://schemas.microsoft.com/office/drawing/2014/main" id="{C6360784-D672-3528-9A88-0E5D95EEF2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-5400000">
            <a:off x="-195714" y="2609962"/>
            <a:ext cx="2766152" cy="237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44857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41FDA-EFA3-12FD-4795-86C8BF0CA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F06C4-30E2-E691-342B-9719D7C7C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0" y="293039"/>
            <a:ext cx="7872759" cy="415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C2FD43-C1C1-223F-514F-B0CD64A31B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254" t="65287" r="1254" b="25676"/>
          <a:stretch/>
        </p:blipFill>
        <p:spPr>
          <a:xfrm>
            <a:off x="557561" y="4542263"/>
            <a:ext cx="6615748" cy="3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7472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3E2CA-8AC9-4DB5-E75C-122DF0B2C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2CD3E-2C54-8DA9-8383-0571A712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2" y="241052"/>
            <a:ext cx="7652820" cy="3922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7AC27-4D27-B8F9-F26C-E4E9B5AB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629" r="26417" b="22818"/>
          <a:stretch/>
        </p:blipFill>
        <p:spPr>
          <a:xfrm>
            <a:off x="631902" y="4371278"/>
            <a:ext cx="5902713" cy="3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078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E6AC739A-8BCE-BBEE-59DB-7BB65EB73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>
            <a:extLst>
              <a:ext uri="{FF2B5EF4-FFF2-40B4-BE49-F238E27FC236}">
                <a16:creationId xmlns:a16="http://schemas.microsoft.com/office/drawing/2014/main" id="{87ADBDDF-1340-73F6-2292-9DA4145BE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9475" y="3205282"/>
            <a:ext cx="4401300" cy="759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64" name="Google Shape;164;p28">
            <a:extLst>
              <a:ext uri="{FF2B5EF4-FFF2-40B4-BE49-F238E27FC236}">
                <a16:creationId xmlns:a16="http://schemas.microsoft.com/office/drawing/2014/main" id="{0724A51D-C95C-277F-624E-D5E771743E1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6" name="Google Shape;166;p28">
            <a:extLst>
              <a:ext uri="{FF2B5EF4-FFF2-40B4-BE49-F238E27FC236}">
                <a16:creationId xmlns:a16="http://schemas.microsoft.com/office/drawing/2014/main" id="{F203DDB8-5765-DDB6-A9A2-8CCE1D3B1864}"/>
              </a:ext>
            </a:extLst>
          </p:cNvPr>
          <p:cNvSpPr/>
          <p:nvPr/>
        </p:nvSpPr>
        <p:spPr>
          <a:xfrm>
            <a:off x="3991150" y="4040600"/>
            <a:ext cx="41319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167" name="Google Shape;167;p28">
            <a:extLst>
              <a:ext uri="{FF2B5EF4-FFF2-40B4-BE49-F238E27FC236}">
                <a16:creationId xmlns:a16="http://schemas.microsoft.com/office/drawing/2014/main" id="{05DC5845-241D-F43A-271B-AC36D39FB37B}"/>
              </a:ext>
            </a:extLst>
          </p:cNvPr>
          <p:cNvSpPr/>
          <p:nvPr/>
        </p:nvSpPr>
        <p:spPr>
          <a:xfrm>
            <a:off x="762000" y="1774300"/>
            <a:ext cx="12627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68" name="Google Shape;168;p28">
            <a:extLst>
              <a:ext uri="{FF2B5EF4-FFF2-40B4-BE49-F238E27FC236}">
                <a16:creationId xmlns:a16="http://schemas.microsoft.com/office/drawing/2014/main" id="{3D57EAD0-B3BE-B82B-661C-439F9BC650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-5400000">
            <a:off x="-195714" y="2609962"/>
            <a:ext cx="2766152" cy="237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6361221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49BFAB28-F8B2-8F67-0AE3-CF8F0B94E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>
            <a:extLst>
              <a:ext uri="{FF2B5EF4-FFF2-40B4-BE49-F238E27FC236}">
                <a16:creationId xmlns:a16="http://schemas.microsoft.com/office/drawing/2014/main" id="{15D76120-6D08-CA9B-2365-63BE2D6757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9475" y="3205282"/>
            <a:ext cx="4401300" cy="759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64" name="Google Shape;164;p28">
            <a:extLst>
              <a:ext uri="{FF2B5EF4-FFF2-40B4-BE49-F238E27FC236}">
                <a16:creationId xmlns:a16="http://schemas.microsoft.com/office/drawing/2014/main" id="{23AD7A5F-C2E7-0827-F425-764C0541466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66" name="Google Shape;166;p28">
            <a:extLst>
              <a:ext uri="{FF2B5EF4-FFF2-40B4-BE49-F238E27FC236}">
                <a16:creationId xmlns:a16="http://schemas.microsoft.com/office/drawing/2014/main" id="{2CDC69EB-FD39-189B-3B73-9831B4275226}"/>
              </a:ext>
            </a:extLst>
          </p:cNvPr>
          <p:cNvSpPr/>
          <p:nvPr/>
        </p:nvSpPr>
        <p:spPr>
          <a:xfrm>
            <a:off x="3991150" y="4040600"/>
            <a:ext cx="41319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167" name="Google Shape;167;p28">
            <a:extLst>
              <a:ext uri="{FF2B5EF4-FFF2-40B4-BE49-F238E27FC236}">
                <a16:creationId xmlns:a16="http://schemas.microsoft.com/office/drawing/2014/main" id="{40724804-893E-93BA-57EF-D0129B610A25}"/>
              </a:ext>
            </a:extLst>
          </p:cNvPr>
          <p:cNvSpPr/>
          <p:nvPr/>
        </p:nvSpPr>
        <p:spPr>
          <a:xfrm>
            <a:off x="762000" y="1774300"/>
            <a:ext cx="12627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68" name="Google Shape;168;p28">
            <a:extLst>
              <a:ext uri="{FF2B5EF4-FFF2-40B4-BE49-F238E27FC236}">
                <a16:creationId xmlns:a16="http://schemas.microsoft.com/office/drawing/2014/main" id="{B8E93900-2A36-232B-C4FC-0EAA6EABCAD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-5400000">
            <a:off x="-195714" y="2609962"/>
            <a:ext cx="2766152" cy="237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358547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B4C9D-1E6D-216B-5E07-0978ECCF9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B6EE1-095C-F553-AC7B-1EA2F7F2D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975533"/>
            <a:ext cx="7704000" cy="3834359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1800" dirty="0"/>
              <a:t>As seen in the results, we have compared the output difference between traditional MPPT systems and AI hybrid systems.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1800" dirty="0"/>
              <a:t>The AI enabled model gave better MPPT outputs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1800" dirty="0"/>
              <a:t>These models can be applied in large scale wind farms to extract maximum power.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152400" indent="0">
              <a:buSzPct val="100000"/>
              <a:buNone/>
            </a:pPr>
            <a:endParaRPr lang="en-US" sz="1800" dirty="0"/>
          </a:p>
          <a:p>
            <a:pPr marL="152400" indent="0">
              <a:buSzPct val="100000"/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5187350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5486B6D8-6BC2-5906-04FC-4C6972DBC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>
            <a:extLst>
              <a:ext uri="{FF2B5EF4-FFF2-40B4-BE49-F238E27FC236}">
                <a16:creationId xmlns:a16="http://schemas.microsoft.com/office/drawing/2014/main" id="{F79635D9-C61B-FC23-89A9-7FDCC80FEE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9475" y="3205282"/>
            <a:ext cx="4401300" cy="759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Refernces</a:t>
            </a:r>
            <a:endParaRPr dirty="0"/>
          </a:p>
        </p:txBody>
      </p:sp>
      <p:sp>
        <p:nvSpPr>
          <p:cNvPr id="164" name="Google Shape;164;p28">
            <a:extLst>
              <a:ext uri="{FF2B5EF4-FFF2-40B4-BE49-F238E27FC236}">
                <a16:creationId xmlns:a16="http://schemas.microsoft.com/office/drawing/2014/main" id="{0CB60584-EA42-94D8-F8E4-85BDA435CCB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66" name="Google Shape;166;p28">
            <a:extLst>
              <a:ext uri="{FF2B5EF4-FFF2-40B4-BE49-F238E27FC236}">
                <a16:creationId xmlns:a16="http://schemas.microsoft.com/office/drawing/2014/main" id="{96B7FE3F-2011-662C-72B1-A3BDB0B81F2B}"/>
              </a:ext>
            </a:extLst>
          </p:cNvPr>
          <p:cNvSpPr/>
          <p:nvPr/>
        </p:nvSpPr>
        <p:spPr>
          <a:xfrm>
            <a:off x="3991150" y="4040600"/>
            <a:ext cx="41319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167" name="Google Shape;167;p28">
            <a:extLst>
              <a:ext uri="{FF2B5EF4-FFF2-40B4-BE49-F238E27FC236}">
                <a16:creationId xmlns:a16="http://schemas.microsoft.com/office/drawing/2014/main" id="{13F658BC-9251-5A64-469D-A214A1888320}"/>
              </a:ext>
            </a:extLst>
          </p:cNvPr>
          <p:cNvSpPr/>
          <p:nvPr/>
        </p:nvSpPr>
        <p:spPr>
          <a:xfrm>
            <a:off x="762000" y="1774300"/>
            <a:ext cx="12627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68" name="Google Shape;168;p28">
            <a:extLst>
              <a:ext uri="{FF2B5EF4-FFF2-40B4-BE49-F238E27FC236}">
                <a16:creationId xmlns:a16="http://schemas.microsoft.com/office/drawing/2014/main" id="{D29DEFFA-6124-51C4-B6AE-38D7BC5897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-5400000">
            <a:off x="-195714" y="2609962"/>
            <a:ext cx="2766152" cy="237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162569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F2E3F-B5A3-214D-2211-29007F53D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352B-0430-0C1D-B2E0-85B5091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3270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Y. Ando, N. Yamamura, and M. Ishida, “Maximum power point </a:t>
            </a:r>
            <a:r>
              <a:rPr lang="en-IN" sz="2000" dirty="0" err="1"/>
              <a:t>trackingcontrol</a:t>
            </a:r>
            <a:r>
              <a:rPr lang="en-IN" sz="2000" dirty="0"/>
              <a:t> method for the small wind power generation system </a:t>
            </a:r>
            <a:r>
              <a:rPr lang="en-IN" sz="2000" dirty="0" err="1"/>
              <a:t>correspondingto</a:t>
            </a:r>
            <a:r>
              <a:rPr lang="en-IN" sz="2000" dirty="0"/>
              <a:t> wind speed variation,” in 2020 23rd International Conference </a:t>
            </a:r>
            <a:r>
              <a:rPr lang="en-IN" sz="2000" dirty="0" err="1"/>
              <a:t>onElectrical</a:t>
            </a:r>
            <a:r>
              <a:rPr lang="en-IN" sz="2000" dirty="0"/>
              <a:t> Machines and Systems (ICEMS), pp. </a:t>
            </a:r>
            <a:r>
              <a:rPr lang="en-IN" sz="2000"/>
              <a:t>1008–1011, IEEE, 2020.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86230380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4B6C9253-8289-E081-7F84-29A57F554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>
            <a:extLst>
              <a:ext uri="{FF2B5EF4-FFF2-40B4-BE49-F238E27FC236}">
                <a16:creationId xmlns:a16="http://schemas.microsoft.com/office/drawing/2014/main" id="{CC4F5F51-189E-2117-5B8E-EACAADF612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26400" y="1880699"/>
            <a:ext cx="6691200" cy="8012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Thank You</a:t>
            </a:r>
            <a:endParaRPr sz="3600" dirty="0"/>
          </a:p>
        </p:txBody>
      </p:sp>
      <p:sp>
        <p:nvSpPr>
          <p:cNvPr id="184" name="Google Shape;184;p30">
            <a:extLst>
              <a:ext uri="{FF2B5EF4-FFF2-40B4-BE49-F238E27FC236}">
                <a16:creationId xmlns:a16="http://schemas.microsoft.com/office/drawing/2014/main" id="{21AB90A7-F9C6-66B8-B124-4FB17E8909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41121" y="2913510"/>
            <a:ext cx="4653643" cy="1469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/>
              <a:t>1. Anantha Krishna SK - CB.SC.U4AIE24102</a:t>
            </a:r>
            <a:br>
              <a:rPr lang="en" sz="1600" dirty="0"/>
            </a:br>
            <a:r>
              <a:rPr lang="en" sz="1600" dirty="0"/>
              <a:t>2.M Sri Ram Krishna     - CB.SC.U4AIE24127</a:t>
            </a:r>
            <a:br>
              <a:rPr lang="en" sz="1600" dirty="0"/>
            </a:br>
            <a:r>
              <a:rPr lang="en" sz="1600" dirty="0"/>
              <a:t>3.</a:t>
            </a:r>
            <a:r>
              <a:rPr lang="en-US" sz="1600" dirty="0"/>
              <a:t> T Devi Sri Soumith    - CB.SC.U4AIE24155</a:t>
            </a:r>
            <a:br>
              <a:rPr lang="en-US" sz="1600" dirty="0"/>
            </a:br>
            <a:r>
              <a:rPr lang="en-US" sz="1600" dirty="0"/>
              <a:t>4.</a:t>
            </a:r>
            <a:r>
              <a:rPr lang="en-US" sz="1200" dirty="0"/>
              <a:t> </a:t>
            </a:r>
            <a:r>
              <a:rPr lang="en-US" sz="1600" dirty="0"/>
              <a:t>Yogesh JK                   - CB.SC.U4AIE24161 </a:t>
            </a:r>
            <a:br>
              <a:rPr lang="en-US" sz="1200" dirty="0"/>
            </a:br>
            <a:br>
              <a:rPr lang="en-US" sz="1400" dirty="0"/>
            </a:br>
            <a:endParaRPr sz="1600" dirty="0"/>
          </a:p>
        </p:txBody>
      </p:sp>
      <p:pic>
        <p:nvPicPr>
          <p:cNvPr id="185" name="Google Shape;185;p30">
            <a:extLst>
              <a:ext uri="{FF2B5EF4-FFF2-40B4-BE49-F238E27FC236}">
                <a16:creationId xmlns:a16="http://schemas.microsoft.com/office/drawing/2014/main" id="{00BF3E9F-6365-BEE7-F1B0-9D5D78C210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5400000">
            <a:off x="8059908" y="622942"/>
            <a:ext cx="1179377" cy="101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>
            <a:extLst>
              <a:ext uri="{FF2B5EF4-FFF2-40B4-BE49-F238E27FC236}">
                <a16:creationId xmlns:a16="http://schemas.microsoft.com/office/drawing/2014/main" id="{8CF290ED-E586-CD3A-8B1B-00D2139BA3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019" y="2722785"/>
            <a:ext cx="1661962" cy="190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26601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994DDF2-CA25-6004-431C-2FB171235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7C021-2A45-458C-023E-4E3FBA186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8330"/>
            <a:ext cx="7704000" cy="3840577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dirty="0"/>
              <a:t>In this project, we have trained a Deep Neural Network (DNN) model to predict the optimal pitch angle of the blades and a P&amp;O Simulink model to predict the maximum power output.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dirty="0"/>
              <a:t>Pitch angle predicted on the basis of wind speed, wind angle, flow angle and angular velocity of the turbine.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dirty="0"/>
              <a:t>The output of the DNN model will be given as input to the Simulink model.</a:t>
            </a:r>
          </a:p>
          <a:p>
            <a:pPr>
              <a:buSzPct val="43000"/>
              <a:buFont typeface="Wingdings" panose="05000000000000000000" pitchFamily="2" charset="2"/>
              <a:buChar char="v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658134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07937458-4608-200D-7FEA-05C6A3E68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>
            <a:extLst>
              <a:ext uri="{FF2B5EF4-FFF2-40B4-BE49-F238E27FC236}">
                <a16:creationId xmlns:a16="http://schemas.microsoft.com/office/drawing/2014/main" id="{0A8C07BA-CC30-48C8-23F3-86210BECBF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6293" y="3205282"/>
            <a:ext cx="5829300" cy="759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Review</a:t>
            </a:r>
            <a:endParaRPr dirty="0"/>
          </a:p>
        </p:txBody>
      </p:sp>
      <p:sp>
        <p:nvSpPr>
          <p:cNvPr id="164" name="Google Shape;164;p28">
            <a:extLst>
              <a:ext uri="{FF2B5EF4-FFF2-40B4-BE49-F238E27FC236}">
                <a16:creationId xmlns:a16="http://schemas.microsoft.com/office/drawing/2014/main" id="{AC64EFCD-336E-8766-200A-966EF8764BA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66" name="Google Shape;166;p28">
            <a:extLst>
              <a:ext uri="{FF2B5EF4-FFF2-40B4-BE49-F238E27FC236}">
                <a16:creationId xmlns:a16="http://schemas.microsoft.com/office/drawing/2014/main" id="{BB5A237D-1434-7566-FF37-AF9DF1774C5D}"/>
              </a:ext>
            </a:extLst>
          </p:cNvPr>
          <p:cNvSpPr/>
          <p:nvPr/>
        </p:nvSpPr>
        <p:spPr>
          <a:xfrm>
            <a:off x="3991150" y="4040600"/>
            <a:ext cx="41319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167" name="Google Shape;167;p28">
            <a:extLst>
              <a:ext uri="{FF2B5EF4-FFF2-40B4-BE49-F238E27FC236}">
                <a16:creationId xmlns:a16="http://schemas.microsoft.com/office/drawing/2014/main" id="{8F4DF599-AF3A-A470-56E5-9C25D91E6DB4}"/>
              </a:ext>
            </a:extLst>
          </p:cNvPr>
          <p:cNvSpPr/>
          <p:nvPr/>
        </p:nvSpPr>
        <p:spPr>
          <a:xfrm>
            <a:off x="762000" y="1774300"/>
            <a:ext cx="12627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68" name="Google Shape;168;p28">
            <a:extLst>
              <a:ext uri="{FF2B5EF4-FFF2-40B4-BE49-F238E27FC236}">
                <a16:creationId xmlns:a16="http://schemas.microsoft.com/office/drawing/2014/main" id="{63441FFC-9474-C1D5-A106-B3730B772A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-5400000">
            <a:off x="-195714" y="2609962"/>
            <a:ext cx="2766152" cy="237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109288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F81D3E7D-37F9-3D49-47D6-6E74F5C28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68295-B199-3B60-D042-D81C6041F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8330"/>
            <a:ext cx="7704000" cy="3765506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dirty="0"/>
              <a:t>Y. Ando, et.al “Maximum power point tracking control method for the small wind power generation system corresponding to wind speed variation,” was our reference paper.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dirty="0"/>
              <a:t>They used hill climbing algorithm to find the input power.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dirty="0"/>
              <a:t>Load torque is adjusted incrementally and power before and after adjustment is compared to track MPP.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dirty="0"/>
              <a:t>If the difference between turbine and generator torque is large, the torques are made to match each other to improve transient response. 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1375579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12ED6E9-AEA0-0B7D-DFF6-6E1BA47F3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AC843-AC39-1561-F28B-090BE467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8330"/>
            <a:ext cx="7704000" cy="3765506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dirty="0"/>
              <a:t>Their system uses PMSG with vector control, a bi-directionals chopper and a battery manage DC voltage for stable power output.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dirty="0"/>
              <a:t>The power is converted to single phase AC for load supply.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dirty="0"/>
              <a:t>Their simulation had good efficiency during constant wind speed.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0375165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ABB4AA59-E0C2-E054-63AD-5A8870869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>
            <a:extLst>
              <a:ext uri="{FF2B5EF4-FFF2-40B4-BE49-F238E27FC236}">
                <a16:creationId xmlns:a16="http://schemas.microsoft.com/office/drawing/2014/main" id="{CA482AA7-8E50-D445-CDEA-EA150F4AB3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6293" y="3205282"/>
            <a:ext cx="5829300" cy="759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Research Gaps</a:t>
            </a:r>
            <a:endParaRPr dirty="0"/>
          </a:p>
        </p:txBody>
      </p:sp>
      <p:sp>
        <p:nvSpPr>
          <p:cNvPr id="164" name="Google Shape;164;p28">
            <a:extLst>
              <a:ext uri="{FF2B5EF4-FFF2-40B4-BE49-F238E27FC236}">
                <a16:creationId xmlns:a16="http://schemas.microsoft.com/office/drawing/2014/main" id="{4A4EBADB-0F59-5ACE-FD34-65715569054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6" name="Google Shape;166;p28">
            <a:extLst>
              <a:ext uri="{FF2B5EF4-FFF2-40B4-BE49-F238E27FC236}">
                <a16:creationId xmlns:a16="http://schemas.microsoft.com/office/drawing/2014/main" id="{CF1AC3F4-C145-2BFD-975C-8FD643668169}"/>
              </a:ext>
            </a:extLst>
          </p:cNvPr>
          <p:cNvSpPr/>
          <p:nvPr/>
        </p:nvSpPr>
        <p:spPr>
          <a:xfrm>
            <a:off x="3991150" y="4040600"/>
            <a:ext cx="41319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167" name="Google Shape;167;p28">
            <a:extLst>
              <a:ext uri="{FF2B5EF4-FFF2-40B4-BE49-F238E27FC236}">
                <a16:creationId xmlns:a16="http://schemas.microsoft.com/office/drawing/2014/main" id="{7F915AD0-2E49-0FF5-9BC1-973DB246563F}"/>
              </a:ext>
            </a:extLst>
          </p:cNvPr>
          <p:cNvSpPr/>
          <p:nvPr/>
        </p:nvSpPr>
        <p:spPr>
          <a:xfrm>
            <a:off x="762000" y="1774300"/>
            <a:ext cx="12627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68" name="Google Shape;168;p28">
            <a:extLst>
              <a:ext uri="{FF2B5EF4-FFF2-40B4-BE49-F238E27FC236}">
                <a16:creationId xmlns:a16="http://schemas.microsoft.com/office/drawing/2014/main" id="{88B817C0-9E5C-9CE1-94B2-EC5F46C1B9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-5400000">
            <a:off x="-195714" y="2609962"/>
            <a:ext cx="2766152" cy="237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4227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03EB70A6-7719-922E-1CC5-08D51552E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82F0-8BF3-DC70-0E71-0AB62E9B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8330"/>
            <a:ext cx="7704000" cy="3765506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dirty="0"/>
              <a:t>The model proposed in the existing research paper works efficiently during constant wind speed.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dirty="0"/>
              <a:t>But the efficiency drops when it is fluctuating 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dirty="0"/>
              <a:t>Also the proposed model does not include any AI model.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0975684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029475" y="3205282"/>
            <a:ext cx="4401300" cy="759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164" name="Google Shape;164;p28"/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6" name="Google Shape;166;p28"/>
          <p:cNvSpPr/>
          <p:nvPr/>
        </p:nvSpPr>
        <p:spPr>
          <a:xfrm>
            <a:off x="3991150" y="4040600"/>
            <a:ext cx="41319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762000" y="1774300"/>
            <a:ext cx="12627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-5400000">
            <a:off x="-195714" y="2609962"/>
            <a:ext cx="2766152" cy="237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Design Inspiration Theme for Business by Slidesgo">
  <a:themeElements>
    <a:clrScheme name="Simple Light">
      <a:dk1>
        <a:srgbClr val="FDE6C3"/>
      </a:dk1>
      <a:lt1>
        <a:srgbClr val="30313F"/>
      </a:lt1>
      <a:dk2>
        <a:srgbClr val="1A1A22"/>
      </a:dk2>
      <a:lt2>
        <a:srgbClr val="C8A47C"/>
      </a:lt2>
      <a:accent1>
        <a:srgbClr val="9C6954"/>
      </a:accent1>
      <a:accent2>
        <a:srgbClr val="7B412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DE6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</TotalTime>
  <Words>660</Words>
  <Application>Microsoft Office PowerPoint</Application>
  <PresentationFormat>On-screen Show (16:9)</PresentationFormat>
  <Paragraphs>99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Golos Text</vt:lpstr>
      <vt:lpstr>Wingdings</vt:lpstr>
      <vt:lpstr>Arial</vt:lpstr>
      <vt:lpstr>Anek Latin</vt:lpstr>
      <vt:lpstr>Nunito Light</vt:lpstr>
      <vt:lpstr>Design Inspiration Theme for Business by Slidesgo</vt:lpstr>
      <vt:lpstr>MPPT For Wind Turbines</vt:lpstr>
      <vt:lpstr>Introduction</vt:lpstr>
      <vt:lpstr>PowerPoint Presentation</vt:lpstr>
      <vt:lpstr>Literature Review</vt:lpstr>
      <vt:lpstr>PowerPoint Presentation</vt:lpstr>
      <vt:lpstr>PowerPoint Presentation</vt:lpstr>
      <vt:lpstr>Research Gaps</vt:lpstr>
      <vt:lpstr>PowerPoint Presentation</vt:lpstr>
      <vt:lpstr>Objectives</vt:lpstr>
      <vt:lpstr>PowerPoint Presentation</vt:lpstr>
      <vt:lpstr>Methodology</vt:lpstr>
      <vt:lpstr>Deep Neural Network (DNN)</vt:lpstr>
      <vt:lpstr>PowerPoint Presentation</vt:lpstr>
      <vt:lpstr>Perturb &amp; Observe (P&amp;O)</vt:lpstr>
      <vt:lpstr>PowerPoint Presentation</vt:lpstr>
      <vt:lpstr>PowerPoint Presentation</vt:lpstr>
      <vt:lpstr>Results </vt:lpstr>
      <vt:lpstr>PowerPoint Presentation</vt:lpstr>
      <vt:lpstr>PowerPoint Presentation</vt:lpstr>
      <vt:lpstr>Conclusion</vt:lpstr>
      <vt:lpstr>PowerPoint Presentation</vt:lpstr>
      <vt:lpstr>Refernces</vt:lpstr>
      <vt:lpstr>PowerPoint Presentation</vt:lpstr>
      <vt:lpstr>1. Anantha Krishna SK - CB.SC.U4AIE24102 2.M Sri Ram Krishna     - CB.SC.U4AIE24127 3. T Devi Sri Soumith    - CB.SC.U4AIE24155 4. Yogesh JK                   - CB.SC.U4AIE24161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Sriram Krishna</dc:creator>
  <cp:lastModifiedBy>Yogesh Jambunathan Kannan</cp:lastModifiedBy>
  <cp:revision>17</cp:revision>
  <dcterms:modified xsi:type="dcterms:W3CDTF">2025-04-16T21:34:45Z</dcterms:modified>
</cp:coreProperties>
</file>