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83" r:id="rId6"/>
    <p:sldId id="384" r:id="rId7"/>
    <p:sldId id="393" r:id="rId8"/>
    <p:sldId id="394" r:id="rId9"/>
    <p:sldId id="395" r:id="rId10"/>
    <p:sldId id="396" r:id="rId11"/>
    <p:sldId id="397" r:id="rId12"/>
    <p:sldId id="387" r:id="rId13"/>
    <p:sldId id="390" r:id="rId14"/>
    <p:sldId id="391" r:id="rId15"/>
    <p:sldId id="377" r:id="rId16"/>
    <p:sldId id="388" r:id="rId17"/>
    <p:sldId id="401" r:id="rId18"/>
    <p:sldId id="402" r:id="rId19"/>
    <p:sldId id="399" r:id="rId20"/>
    <p:sldId id="398" r:id="rId21"/>
    <p:sldId id="400" r:id="rId22"/>
    <p:sldId id="376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73514-0ED3-4AE1-8039-CC0AB9E9FE76}" v="58" dt="2025-02-07T17:02:49.95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Jambunathan Kannan" userId="1efe5e002a0cdb0f" providerId="LiveId" clId="{F5873514-0ED3-4AE1-8039-CC0AB9E9FE76}"/>
    <pc:docChg chg="undo custSel addSld delSld modSld sldOrd">
      <pc:chgData name="Yogesh Jambunathan Kannan" userId="1efe5e002a0cdb0f" providerId="LiveId" clId="{F5873514-0ED3-4AE1-8039-CC0AB9E9FE76}" dt="2025-02-07T17:26:44.930" v="10820" actId="2696"/>
      <pc:docMkLst>
        <pc:docMk/>
      </pc:docMkLst>
      <pc:sldChg chg="modSp mod">
        <pc:chgData name="Yogesh Jambunathan Kannan" userId="1efe5e002a0cdb0f" providerId="LiveId" clId="{F5873514-0ED3-4AE1-8039-CC0AB9E9FE76}" dt="2025-02-07T16:31:15.581" v="10395" actId="1076"/>
        <pc:sldMkLst>
          <pc:docMk/>
          <pc:sldMk cId="2498031464" sldId="342"/>
        </pc:sldMkLst>
        <pc:spChg chg="mod">
          <ac:chgData name="Yogesh Jambunathan Kannan" userId="1efe5e002a0cdb0f" providerId="LiveId" clId="{F5873514-0ED3-4AE1-8039-CC0AB9E9FE76}" dt="2025-02-07T16:31:11.777" v="10394" actId="1076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Yogesh Jambunathan Kannan" userId="1efe5e002a0cdb0f" providerId="LiveId" clId="{F5873514-0ED3-4AE1-8039-CC0AB9E9FE76}" dt="2025-02-07T16:31:15.581" v="10395" actId="1076"/>
          <ac:spMkLst>
            <pc:docMk/>
            <pc:sldMk cId="2498031464" sldId="342"/>
            <ac:spMk id="12" creationId="{997874EA-2F67-60CD-631F-5A787057F8CE}"/>
          </ac:spMkLst>
        </pc:spChg>
      </pc:sldChg>
      <pc:sldChg chg="del">
        <pc:chgData name="Yogesh Jambunathan Kannan" userId="1efe5e002a0cdb0f" providerId="LiveId" clId="{F5873514-0ED3-4AE1-8039-CC0AB9E9FE76}" dt="2025-02-07T16:42:45.381" v="10560" actId="2696"/>
        <pc:sldMkLst>
          <pc:docMk/>
          <pc:sldMk cId="1460159330" sldId="359"/>
        </pc:sldMkLst>
      </pc:sldChg>
      <pc:sldChg chg="del">
        <pc:chgData name="Yogesh Jambunathan Kannan" userId="1efe5e002a0cdb0f" providerId="LiveId" clId="{F5873514-0ED3-4AE1-8039-CC0AB9E9FE76}" dt="2025-02-07T16:40:57.251" v="10450" actId="2696"/>
        <pc:sldMkLst>
          <pc:docMk/>
          <pc:sldMk cId="1330733909" sldId="365"/>
        </pc:sldMkLst>
      </pc:sldChg>
      <pc:sldChg chg="modSp mod">
        <pc:chgData name="Yogesh Jambunathan Kannan" userId="1efe5e002a0cdb0f" providerId="LiveId" clId="{F5873514-0ED3-4AE1-8039-CC0AB9E9FE76}" dt="2025-02-07T16:42:29.568" v="10559" actId="20577"/>
        <pc:sldMkLst>
          <pc:docMk/>
          <pc:sldMk cId="2395464980" sldId="372"/>
        </pc:sldMkLst>
        <pc:spChg chg="mod">
          <ac:chgData name="Yogesh Jambunathan Kannan" userId="1efe5e002a0cdb0f" providerId="LiveId" clId="{F5873514-0ED3-4AE1-8039-CC0AB9E9FE76}" dt="2025-02-07T16:42:16.182" v="10545" actId="20577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Yogesh Jambunathan Kannan" userId="1efe5e002a0cdb0f" providerId="LiveId" clId="{F5873514-0ED3-4AE1-8039-CC0AB9E9FE76}" dt="2025-02-07T16:42:29.568" v="10559" actId="20577"/>
          <ac:spMkLst>
            <pc:docMk/>
            <pc:sldMk cId="2395464980" sldId="372"/>
            <ac:spMk id="24" creationId="{CE1ABEC8-43FD-4F21-A7D2-70200D86263C}"/>
          </ac:spMkLst>
        </pc:spChg>
      </pc:sldChg>
      <pc:sldChg chg="modSp del mod">
        <pc:chgData name="Yogesh Jambunathan Kannan" userId="1efe5e002a0cdb0f" providerId="LiveId" clId="{F5873514-0ED3-4AE1-8039-CC0AB9E9FE76}" dt="2025-02-07T05:10:46.431" v="98" actId="2696"/>
        <pc:sldMkLst>
          <pc:docMk/>
          <pc:sldMk cId="1962637282" sldId="375"/>
        </pc:sldMkLst>
        <pc:spChg chg="mod">
          <ac:chgData name="Yogesh Jambunathan Kannan" userId="1efe5e002a0cdb0f" providerId="LiveId" clId="{F5873514-0ED3-4AE1-8039-CC0AB9E9FE76}" dt="2025-02-07T05:10:27.846" v="97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Yogesh Jambunathan Kannan" userId="1efe5e002a0cdb0f" providerId="LiveId" clId="{F5873514-0ED3-4AE1-8039-CC0AB9E9FE76}" dt="2025-02-07T05:10:25.831" v="96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delSp modSp mod ord">
        <pc:chgData name="Yogesh Jambunathan Kannan" userId="1efe5e002a0cdb0f" providerId="LiveId" clId="{F5873514-0ED3-4AE1-8039-CC0AB9E9FE76}" dt="2025-02-07T16:40:21.568" v="10448" actId="20577"/>
        <pc:sldMkLst>
          <pc:docMk/>
          <pc:sldMk cId="1073601555" sldId="376"/>
        </pc:sldMkLst>
        <pc:spChg chg="mod">
          <ac:chgData name="Yogesh Jambunathan Kannan" userId="1efe5e002a0cdb0f" providerId="LiveId" clId="{F5873514-0ED3-4AE1-8039-CC0AB9E9FE76}" dt="2025-02-07T16:33:01.725" v="10410" actId="20577"/>
          <ac:spMkLst>
            <pc:docMk/>
            <pc:sldMk cId="1073601555" sldId="376"/>
            <ac:spMk id="2" creationId="{6CCA29A4-AAFD-04EE-0732-0671E83D5EF1}"/>
          </ac:spMkLst>
        </pc:spChg>
        <pc:spChg chg="del mod">
          <ac:chgData name="Yogesh Jambunathan Kannan" userId="1efe5e002a0cdb0f" providerId="LiveId" clId="{F5873514-0ED3-4AE1-8039-CC0AB9E9FE76}" dt="2025-02-07T16:32:12.738" v="10397" actId="21"/>
          <ac:spMkLst>
            <pc:docMk/>
            <pc:sldMk cId="1073601555" sldId="376"/>
            <ac:spMk id="3" creationId="{F09FEE91-E849-1CB0-9E51-A58B99C631C5}"/>
          </ac:spMkLst>
        </pc:spChg>
        <pc:spChg chg="mod">
          <ac:chgData name="Yogesh Jambunathan Kannan" userId="1efe5e002a0cdb0f" providerId="LiveId" clId="{F5873514-0ED3-4AE1-8039-CC0AB9E9FE76}" dt="2025-02-07T16:40:21.568" v="10448" actId="20577"/>
          <ac:spMkLst>
            <pc:docMk/>
            <pc:sldMk cId="1073601555" sldId="376"/>
            <ac:spMk id="4" creationId="{9B774F1A-D233-C240-B22D-F82C6161FAC1}"/>
          </ac:spMkLst>
        </pc:spChg>
      </pc:sldChg>
      <pc:sldChg chg="addSp delSp modSp mod ord">
        <pc:chgData name="Yogesh Jambunathan Kannan" userId="1efe5e002a0cdb0f" providerId="LiveId" clId="{F5873514-0ED3-4AE1-8039-CC0AB9E9FE76}" dt="2025-02-07T16:08:07.714" v="9680" actId="20577"/>
        <pc:sldMkLst>
          <pc:docMk/>
          <pc:sldMk cId="2728059627" sldId="377"/>
        </pc:sldMkLst>
        <pc:spChg chg="mod">
          <ac:chgData name="Yogesh Jambunathan Kannan" userId="1efe5e002a0cdb0f" providerId="LiveId" clId="{F5873514-0ED3-4AE1-8039-CC0AB9E9FE76}" dt="2025-02-07T06:00:18.438" v="1022" actId="20577"/>
          <ac:spMkLst>
            <pc:docMk/>
            <pc:sldMk cId="2728059627" sldId="377"/>
            <ac:spMk id="2" creationId="{11883E06-8BEA-1DD3-D0D6-391C08880EBF}"/>
          </ac:spMkLst>
        </pc:spChg>
        <pc:spChg chg="del mod">
          <ac:chgData name="Yogesh Jambunathan Kannan" userId="1efe5e002a0cdb0f" providerId="LiveId" clId="{F5873514-0ED3-4AE1-8039-CC0AB9E9FE76}" dt="2025-02-07T06:01:02.500" v="1037" actId="21"/>
          <ac:spMkLst>
            <pc:docMk/>
            <pc:sldMk cId="2728059627" sldId="377"/>
            <ac:spMk id="3" creationId="{1CF175D3-F3DC-695F-474B-346EDCA5D60F}"/>
          </ac:spMkLst>
        </pc:spChg>
        <pc:spChg chg="del">
          <ac:chgData name="Yogesh Jambunathan Kannan" userId="1efe5e002a0cdb0f" providerId="LiveId" clId="{F5873514-0ED3-4AE1-8039-CC0AB9E9FE76}" dt="2025-02-07T05:38:24.243" v="904" actId="478"/>
          <ac:spMkLst>
            <pc:docMk/>
            <pc:sldMk cId="2728059627" sldId="377"/>
            <ac:spMk id="4" creationId="{3770D91C-D5C0-248C-26D3-DE7C7C72E632}"/>
          </ac:spMkLst>
        </pc:spChg>
        <pc:spChg chg="add del mod">
          <ac:chgData name="Yogesh Jambunathan Kannan" userId="1efe5e002a0cdb0f" providerId="LiveId" clId="{F5873514-0ED3-4AE1-8039-CC0AB9E9FE76}" dt="2025-02-07T05:38:25.950" v="905" actId="478"/>
          <ac:spMkLst>
            <pc:docMk/>
            <pc:sldMk cId="2728059627" sldId="377"/>
            <ac:spMk id="7" creationId="{090A8AC3-AAFF-7B63-6F66-BEF9CCE2A058}"/>
          </ac:spMkLst>
        </pc:spChg>
        <pc:spChg chg="add mod">
          <ac:chgData name="Yogesh Jambunathan Kannan" userId="1efe5e002a0cdb0f" providerId="LiveId" clId="{F5873514-0ED3-4AE1-8039-CC0AB9E9FE76}" dt="2025-02-07T16:08:07.714" v="9680" actId="20577"/>
          <ac:spMkLst>
            <pc:docMk/>
            <pc:sldMk cId="2728059627" sldId="377"/>
            <ac:spMk id="8" creationId="{4A46D71B-CFE5-84B9-3FAF-B9D3A56C1F75}"/>
          </ac:spMkLst>
        </pc:spChg>
      </pc:sldChg>
      <pc:sldChg chg="del">
        <pc:chgData name="Yogesh Jambunathan Kannan" userId="1efe5e002a0cdb0f" providerId="LiveId" clId="{F5873514-0ED3-4AE1-8039-CC0AB9E9FE76}" dt="2025-02-07T16:40:55.181" v="10449" actId="2696"/>
        <pc:sldMkLst>
          <pc:docMk/>
          <pc:sldMk cId="910315636" sldId="378"/>
        </pc:sldMkLst>
      </pc:sldChg>
      <pc:sldChg chg="modSp del mod ord">
        <pc:chgData name="Yogesh Jambunathan Kannan" userId="1efe5e002a0cdb0f" providerId="LiveId" clId="{F5873514-0ED3-4AE1-8039-CC0AB9E9FE76}" dt="2025-02-07T05:36:54.855" v="881" actId="47"/>
        <pc:sldMkLst>
          <pc:docMk/>
          <pc:sldMk cId="2170071140" sldId="379"/>
        </pc:sldMkLst>
        <pc:graphicFrameChg chg="modGraphic">
          <ac:chgData name="Yogesh Jambunathan Kannan" userId="1efe5e002a0cdb0f" providerId="LiveId" clId="{F5873514-0ED3-4AE1-8039-CC0AB9E9FE76}" dt="2025-02-07T05:36:48.571" v="880" actId="20577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add del mod ord">
        <pc:chgData name="Yogesh Jambunathan Kannan" userId="1efe5e002a0cdb0f" providerId="LiveId" clId="{F5873514-0ED3-4AE1-8039-CC0AB9E9FE76}" dt="2025-02-07T14:04:25.984" v="7141" actId="2696"/>
        <pc:sldMkLst>
          <pc:docMk/>
          <pc:sldMk cId="79695288" sldId="380"/>
        </pc:sldMkLst>
        <pc:spChg chg="mod">
          <ac:chgData name="Yogesh Jambunathan Kannan" userId="1efe5e002a0cdb0f" providerId="LiveId" clId="{F5873514-0ED3-4AE1-8039-CC0AB9E9FE76}" dt="2025-02-07T10:10:07.325" v="4126" actId="20577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Yogesh Jambunathan Kannan" userId="1efe5e002a0cdb0f" providerId="LiveId" clId="{F5873514-0ED3-4AE1-8039-CC0AB9E9FE76}" dt="2025-02-07T13:02:54.094" v="5766" actId="403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Yogesh Jambunathan Kannan" userId="1efe5e002a0cdb0f" providerId="LiveId" clId="{F5873514-0ED3-4AE1-8039-CC0AB9E9FE76}" dt="2025-02-07T10:06:54.777" v="4104" actId="21"/>
          <ac:spMkLst>
            <pc:docMk/>
            <pc:sldMk cId="79695288" sldId="380"/>
            <ac:spMk id="5" creationId="{A33D1544-95D3-8A05-6E1B-C08C307C55D4}"/>
          </ac:spMkLst>
        </pc:spChg>
        <pc:spChg chg="add del mod">
          <ac:chgData name="Yogesh Jambunathan Kannan" userId="1efe5e002a0cdb0f" providerId="LiveId" clId="{F5873514-0ED3-4AE1-8039-CC0AB9E9FE76}" dt="2025-02-07T10:06:56.420" v="4105" actId="21"/>
          <ac:spMkLst>
            <pc:docMk/>
            <pc:sldMk cId="79695288" sldId="380"/>
            <ac:spMk id="7" creationId="{02ED55E9-8B87-037B-529C-C614CD339412}"/>
          </ac:spMkLst>
        </pc:spChg>
      </pc:sldChg>
      <pc:sldChg chg="del">
        <pc:chgData name="Yogesh Jambunathan Kannan" userId="1efe5e002a0cdb0f" providerId="LiveId" clId="{F5873514-0ED3-4AE1-8039-CC0AB9E9FE76}" dt="2025-02-07T16:41:07.513" v="10453" actId="2696"/>
        <pc:sldMkLst>
          <pc:docMk/>
          <pc:sldMk cId="3304068007" sldId="381"/>
        </pc:sldMkLst>
      </pc:sldChg>
      <pc:sldChg chg="modSp del mod">
        <pc:chgData name="Yogesh Jambunathan Kannan" userId="1efe5e002a0cdb0f" providerId="LiveId" clId="{F5873514-0ED3-4AE1-8039-CC0AB9E9FE76}" dt="2025-02-07T05:12:35.746" v="163" actId="2696"/>
        <pc:sldMkLst>
          <pc:docMk/>
          <pc:sldMk cId="2314593385" sldId="382"/>
        </pc:sldMkLst>
        <pc:spChg chg="mod">
          <ac:chgData name="Yogesh Jambunathan Kannan" userId="1efe5e002a0cdb0f" providerId="LiveId" clId="{F5873514-0ED3-4AE1-8039-CC0AB9E9FE76}" dt="2025-02-07T05:10:52.817" v="108" actId="20577"/>
          <ac:spMkLst>
            <pc:docMk/>
            <pc:sldMk cId="2314593385" sldId="382"/>
            <ac:spMk id="2" creationId="{37237D22-B203-2741-D330-3B72065C1AD5}"/>
          </ac:spMkLst>
        </pc:spChg>
      </pc:sldChg>
      <pc:sldChg chg="modSp mod ord">
        <pc:chgData name="Yogesh Jambunathan Kannan" userId="1efe5e002a0cdb0f" providerId="LiveId" clId="{F5873514-0ED3-4AE1-8039-CC0AB9E9FE76}" dt="2025-02-07T14:32:22.065" v="7452" actId="403"/>
        <pc:sldMkLst>
          <pc:docMk/>
          <pc:sldMk cId="2874023799" sldId="383"/>
        </pc:sldMkLst>
        <pc:spChg chg="mod">
          <ac:chgData name="Yogesh Jambunathan Kannan" userId="1efe5e002a0cdb0f" providerId="LiveId" clId="{F5873514-0ED3-4AE1-8039-CC0AB9E9FE76}" dt="2025-02-07T14:32:22.065" v="7452" actId="403"/>
          <ac:spMkLst>
            <pc:docMk/>
            <pc:sldMk cId="2874023799" sldId="383"/>
            <ac:spMk id="4" creationId="{E35CD0B4-7FD6-780C-BAD0-F5966DA5CD4B}"/>
          </ac:spMkLst>
        </pc:spChg>
      </pc:sldChg>
      <pc:sldChg chg="new del ord">
        <pc:chgData name="Yogesh Jambunathan Kannan" userId="1efe5e002a0cdb0f" providerId="LiveId" clId="{F5873514-0ED3-4AE1-8039-CC0AB9E9FE76}" dt="2025-02-07T05:11:30.381" v="114" actId="2696"/>
        <pc:sldMkLst>
          <pc:docMk/>
          <pc:sldMk cId="527865379" sldId="384"/>
        </pc:sldMkLst>
      </pc:sldChg>
      <pc:sldChg chg="addSp delSp modSp new mod">
        <pc:chgData name="Yogesh Jambunathan Kannan" userId="1efe5e002a0cdb0f" providerId="LiveId" clId="{F5873514-0ED3-4AE1-8039-CC0AB9E9FE76}" dt="2025-02-07T17:01:24.224" v="10794" actId="5793"/>
        <pc:sldMkLst>
          <pc:docMk/>
          <pc:sldMk cId="2662499219" sldId="384"/>
        </pc:sldMkLst>
        <pc:spChg chg="mod">
          <ac:chgData name="Yogesh Jambunathan Kannan" userId="1efe5e002a0cdb0f" providerId="LiveId" clId="{F5873514-0ED3-4AE1-8039-CC0AB9E9FE76}" dt="2025-02-07T05:12:33.239" v="162" actId="20577"/>
          <ac:spMkLst>
            <pc:docMk/>
            <pc:sldMk cId="2662499219" sldId="384"/>
            <ac:spMk id="2" creationId="{7A40FDDC-74C8-8DBE-DEE7-10F90B24E2DE}"/>
          </ac:spMkLst>
        </pc:spChg>
        <pc:spChg chg="del">
          <ac:chgData name="Yogesh Jambunathan Kannan" userId="1efe5e002a0cdb0f" providerId="LiveId" clId="{F5873514-0ED3-4AE1-8039-CC0AB9E9FE76}" dt="2025-02-07T05:11:52.196" v="116" actId="21"/>
          <ac:spMkLst>
            <pc:docMk/>
            <pc:sldMk cId="2662499219" sldId="384"/>
            <ac:spMk id="3" creationId="{7391D567-A86F-C781-FE2E-54B3C9434E4B}"/>
          </ac:spMkLst>
        </pc:spChg>
        <pc:spChg chg="add del mod">
          <ac:chgData name="Yogesh Jambunathan Kannan" userId="1efe5e002a0cdb0f" providerId="LiveId" clId="{F5873514-0ED3-4AE1-8039-CC0AB9E9FE76}" dt="2025-02-07T17:01:24.224" v="10794" actId="5793"/>
          <ac:spMkLst>
            <pc:docMk/>
            <pc:sldMk cId="2662499219" sldId="384"/>
            <ac:spMk id="4" creationId="{EC1DDA83-C4FB-1E50-55D1-D26C4099BF20}"/>
          </ac:spMkLst>
        </pc:spChg>
        <pc:spChg chg="add mod">
          <ac:chgData name="Yogesh Jambunathan Kannan" userId="1efe5e002a0cdb0f" providerId="LiveId" clId="{F5873514-0ED3-4AE1-8039-CC0AB9E9FE76}" dt="2025-02-07T05:12:17.724" v="148" actId="12"/>
          <ac:spMkLst>
            <pc:docMk/>
            <pc:sldMk cId="2662499219" sldId="384"/>
            <ac:spMk id="6" creationId="{BC89F9D5-086B-6B08-FC48-E1F6FDA69B9D}"/>
          </ac:spMkLst>
        </pc:spChg>
      </pc:sldChg>
      <pc:sldChg chg="add del ord">
        <pc:chgData name="Yogesh Jambunathan Kannan" userId="1efe5e002a0cdb0f" providerId="LiveId" clId="{F5873514-0ED3-4AE1-8039-CC0AB9E9FE76}" dt="2025-02-07T16:41:05.213" v="10452" actId="2696"/>
        <pc:sldMkLst>
          <pc:docMk/>
          <pc:sldMk cId="2797069428" sldId="385"/>
        </pc:sldMkLst>
      </pc:sldChg>
      <pc:sldChg chg="new del">
        <pc:chgData name="Yogesh Jambunathan Kannan" userId="1efe5e002a0cdb0f" providerId="LiveId" clId="{F5873514-0ED3-4AE1-8039-CC0AB9E9FE76}" dt="2025-02-07T05:11:28.519" v="113" actId="2696"/>
        <pc:sldMkLst>
          <pc:docMk/>
          <pc:sldMk cId="3156283625" sldId="385"/>
        </pc:sldMkLst>
      </pc:sldChg>
      <pc:sldChg chg="add del">
        <pc:chgData name="Yogesh Jambunathan Kannan" userId="1efe5e002a0cdb0f" providerId="LiveId" clId="{F5873514-0ED3-4AE1-8039-CC0AB9E9FE76}" dt="2025-02-07T16:41:01.796" v="10451" actId="2696"/>
        <pc:sldMkLst>
          <pc:docMk/>
          <pc:sldMk cId="862204423" sldId="386"/>
        </pc:sldMkLst>
      </pc:sldChg>
      <pc:sldChg chg="modSp new mod ord">
        <pc:chgData name="Yogesh Jambunathan Kannan" userId="1efe5e002a0cdb0f" providerId="LiveId" clId="{F5873514-0ED3-4AE1-8039-CC0AB9E9FE76}" dt="2025-02-07T06:00:09.754" v="1008" actId="20577"/>
        <pc:sldMkLst>
          <pc:docMk/>
          <pc:sldMk cId="2100586715" sldId="387"/>
        </pc:sldMkLst>
        <pc:spChg chg="mod">
          <ac:chgData name="Yogesh Jambunathan Kannan" userId="1efe5e002a0cdb0f" providerId="LiveId" clId="{F5873514-0ED3-4AE1-8039-CC0AB9E9FE76}" dt="2025-02-07T06:00:09.754" v="1008" actId="20577"/>
          <ac:spMkLst>
            <pc:docMk/>
            <pc:sldMk cId="2100586715" sldId="387"/>
            <ac:spMk id="2" creationId="{38F218C1-1DAC-838E-4F2C-7F812EB97B7C}"/>
          </ac:spMkLst>
        </pc:spChg>
      </pc:sldChg>
      <pc:sldChg chg="new del">
        <pc:chgData name="Yogesh Jambunathan Kannan" userId="1efe5e002a0cdb0f" providerId="LiveId" clId="{F5873514-0ED3-4AE1-8039-CC0AB9E9FE76}" dt="2025-02-07T06:37:40.586" v="2183" actId="2696"/>
        <pc:sldMkLst>
          <pc:docMk/>
          <pc:sldMk cId="2096182280" sldId="388"/>
        </pc:sldMkLst>
      </pc:sldChg>
      <pc:sldChg chg="new del">
        <pc:chgData name="Yogesh Jambunathan Kannan" userId="1efe5e002a0cdb0f" providerId="LiveId" clId="{F5873514-0ED3-4AE1-8039-CC0AB9E9FE76}" dt="2025-02-07T06:38:00.945" v="2185" actId="2696"/>
        <pc:sldMkLst>
          <pc:docMk/>
          <pc:sldMk cId="2786941798" sldId="388"/>
        </pc:sldMkLst>
      </pc:sldChg>
      <pc:sldChg chg="addSp delSp modSp add mod">
        <pc:chgData name="Yogesh Jambunathan Kannan" userId="1efe5e002a0cdb0f" providerId="LiveId" clId="{F5873514-0ED3-4AE1-8039-CC0AB9E9FE76}" dt="2025-02-07T06:52:32.752" v="2479" actId="20577"/>
        <pc:sldMkLst>
          <pc:docMk/>
          <pc:sldMk cId="2967469922" sldId="388"/>
        </pc:sldMkLst>
        <pc:spChg chg="mod">
          <ac:chgData name="Yogesh Jambunathan Kannan" userId="1efe5e002a0cdb0f" providerId="LiveId" clId="{F5873514-0ED3-4AE1-8039-CC0AB9E9FE76}" dt="2025-02-07T06:39:07.243" v="2206" actId="20577"/>
          <ac:spMkLst>
            <pc:docMk/>
            <pc:sldMk cId="2967469922" sldId="388"/>
            <ac:spMk id="2" creationId="{53BCF012-A79C-D6A8-5AFA-9FDC7E82127F}"/>
          </ac:spMkLst>
        </pc:spChg>
        <pc:spChg chg="add mod">
          <ac:chgData name="Yogesh Jambunathan Kannan" userId="1efe5e002a0cdb0f" providerId="LiveId" clId="{F5873514-0ED3-4AE1-8039-CC0AB9E9FE76}" dt="2025-02-07T06:38:57.857" v="2200" actId="767"/>
          <ac:spMkLst>
            <pc:docMk/>
            <pc:sldMk cId="2967469922" sldId="388"/>
            <ac:spMk id="3" creationId="{BB0FD61C-A290-80D1-861E-16A96BD003EC}"/>
          </ac:spMkLst>
        </pc:spChg>
        <pc:spChg chg="add del mod">
          <ac:chgData name="Yogesh Jambunathan Kannan" userId="1efe5e002a0cdb0f" providerId="LiveId" clId="{F5873514-0ED3-4AE1-8039-CC0AB9E9FE76}" dt="2025-02-07T06:52:32.752" v="2479" actId="20577"/>
          <ac:spMkLst>
            <pc:docMk/>
            <pc:sldMk cId="2967469922" sldId="388"/>
            <ac:spMk id="8" creationId="{A1374EB6-640B-9040-09A5-617484BC5E62}"/>
          </ac:spMkLst>
        </pc:spChg>
      </pc:sldChg>
      <pc:sldChg chg="new del">
        <pc:chgData name="Yogesh Jambunathan Kannan" userId="1efe5e002a0cdb0f" providerId="LiveId" clId="{F5873514-0ED3-4AE1-8039-CC0AB9E9FE76}" dt="2025-02-07T06:38:19.369" v="2187" actId="2696"/>
        <pc:sldMkLst>
          <pc:docMk/>
          <pc:sldMk cId="3199414746" sldId="388"/>
        </pc:sldMkLst>
      </pc:sldChg>
      <pc:sldChg chg="addSp delSp modSp add del mod">
        <pc:chgData name="Yogesh Jambunathan Kannan" userId="1efe5e002a0cdb0f" providerId="LiveId" clId="{F5873514-0ED3-4AE1-8039-CC0AB9E9FE76}" dt="2025-02-07T17:26:44.930" v="10820" actId="2696"/>
        <pc:sldMkLst>
          <pc:docMk/>
          <pc:sldMk cId="3305850403" sldId="389"/>
        </pc:sldMkLst>
        <pc:spChg chg="mod">
          <ac:chgData name="Yogesh Jambunathan Kannan" userId="1efe5e002a0cdb0f" providerId="LiveId" clId="{F5873514-0ED3-4AE1-8039-CC0AB9E9FE76}" dt="2025-02-07T06:40:21.318" v="2333" actId="20577"/>
          <ac:spMkLst>
            <pc:docMk/>
            <pc:sldMk cId="3305850403" sldId="389"/>
            <ac:spMk id="2" creationId="{838F470A-6AFD-1DC8-49DE-3B71AB528BD4}"/>
          </ac:spMkLst>
        </pc:spChg>
        <pc:spChg chg="add mod">
          <ac:chgData name="Yogesh Jambunathan Kannan" userId="1efe5e002a0cdb0f" providerId="LiveId" clId="{F5873514-0ED3-4AE1-8039-CC0AB9E9FE76}" dt="2025-02-07T09:51:03.285" v="3604" actId="20577"/>
          <ac:spMkLst>
            <pc:docMk/>
            <pc:sldMk cId="3305850403" sldId="389"/>
            <ac:spMk id="3" creationId="{4946B2F1-A1A8-6D23-10E8-7CD1DB37D719}"/>
          </ac:spMkLst>
        </pc:spChg>
        <pc:spChg chg="del mod">
          <ac:chgData name="Yogesh Jambunathan Kannan" userId="1efe5e002a0cdb0f" providerId="LiveId" clId="{F5873514-0ED3-4AE1-8039-CC0AB9E9FE76}" dt="2025-02-07T06:47:37.399" v="2336"/>
          <ac:spMkLst>
            <pc:docMk/>
            <pc:sldMk cId="3305850403" sldId="389"/>
            <ac:spMk id="8" creationId="{2DA6FD93-BFC2-28F1-9A74-C978E2D74508}"/>
          </ac:spMkLst>
        </pc:spChg>
      </pc:sldChg>
      <pc:sldChg chg="addSp delSp modSp new mod">
        <pc:chgData name="Yogesh Jambunathan Kannan" userId="1efe5e002a0cdb0f" providerId="LiveId" clId="{F5873514-0ED3-4AE1-8039-CC0AB9E9FE76}" dt="2025-02-07T17:02:49.952" v="10819" actId="1076"/>
        <pc:sldMkLst>
          <pc:docMk/>
          <pc:sldMk cId="336844427" sldId="390"/>
        </pc:sldMkLst>
        <pc:spChg chg="add del mod">
          <ac:chgData name="Yogesh Jambunathan Kannan" userId="1efe5e002a0cdb0f" providerId="LiveId" clId="{F5873514-0ED3-4AE1-8039-CC0AB9E9FE76}" dt="2025-02-07T16:44:22.436" v="10567" actId="20577"/>
          <ac:spMkLst>
            <pc:docMk/>
            <pc:sldMk cId="336844427" sldId="390"/>
            <ac:spMk id="2" creationId="{206A087B-34EE-CAEA-7EE3-0788442BBF88}"/>
          </ac:spMkLst>
        </pc:spChg>
        <pc:spChg chg="mod">
          <ac:chgData name="Yogesh Jambunathan Kannan" userId="1efe5e002a0cdb0f" providerId="LiveId" clId="{F5873514-0ED3-4AE1-8039-CC0AB9E9FE76}" dt="2025-02-07T17:02:46.468" v="10818" actId="20577"/>
          <ac:spMkLst>
            <pc:docMk/>
            <pc:sldMk cId="336844427" sldId="390"/>
            <ac:spMk id="3" creationId="{67C08E0F-6769-3B06-289D-22E735B23A09}"/>
          </ac:spMkLst>
        </pc:spChg>
        <pc:picChg chg="add mod">
          <ac:chgData name="Yogesh Jambunathan Kannan" userId="1efe5e002a0cdb0f" providerId="LiveId" clId="{F5873514-0ED3-4AE1-8039-CC0AB9E9FE76}" dt="2025-02-07T16:45:25.687" v="10593" actId="14100"/>
          <ac:picMkLst>
            <pc:docMk/>
            <pc:sldMk cId="336844427" sldId="390"/>
            <ac:picMk id="1026" creationId="{E3E36289-9490-6E75-AEF2-322C310268B3}"/>
          </ac:picMkLst>
        </pc:picChg>
        <pc:picChg chg="add mod">
          <ac:chgData name="Yogesh Jambunathan Kannan" userId="1efe5e002a0cdb0f" providerId="LiveId" clId="{F5873514-0ED3-4AE1-8039-CC0AB9E9FE76}" dt="2025-02-07T17:02:49.952" v="10819" actId="1076"/>
          <ac:picMkLst>
            <pc:docMk/>
            <pc:sldMk cId="336844427" sldId="390"/>
            <ac:picMk id="1028" creationId="{19A018E7-295D-EBE7-9222-5F749801D561}"/>
          </ac:picMkLst>
        </pc:picChg>
      </pc:sldChg>
      <pc:sldChg chg="delSp modSp new del mod">
        <pc:chgData name="Yogesh Jambunathan Kannan" userId="1efe5e002a0cdb0f" providerId="LiveId" clId="{F5873514-0ED3-4AE1-8039-CC0AB9E9FE76}" dt="2025-02-07T09:53:01.156" v="3635" actId="2696"/>
        <pc:sldMkLst>
          <pc:docMk/>
          <pc:sldMk cId="3528464383" sldId="391"/>
        </pc:sldMkLst>
        <pc:spChg chg="mod">
          <ac:chgData name="Yogesh Jambunathan Kannan" userId="1efe5e002a0cdb0f" providerId="LiveId" clId="{F5873514-0ED3-4AE1-8039-CC0AB9E9FE76}" dt="2025-02-07T09:51:43.378" v="3622" actId="20577"/>
          <ac:spMkLst>
            <pc:docMk/>
            <pc:sldMk cId="3528464383" sldId="391"/>
            <ac:spMk id="2" creationId="{0B094311-A8E1-3DC9-98AC-B7A76C10DE26}"/>
          </ac:spMkLst>
        </pc:spChg>
        <pc:spChg chg="del">
          <ac:chgData name="Yogesh Jambunathan Kannan" userId="1efe5e002a0cdb0f" providerId="LiveId" clId="{F5873514-0ED3-4AE1-8039-CC0AB9E9FE76}" dt="2025-02-07T09:51:29.732" v="3606" actId="21"/>
          <ac:spMkLst>
            <pc:docMk/>
            <pc:sldMk cId="3528464383" sldId="391"/>
            <ac:spMk id="3" creationId="{63F25F30-9ADE-E2D2-3533-3011A7F7DA03}"/>
          </ac:spMkLst>
        </pc:spChg>
        <pc:spChg chg="mod">
          <ac:chgData name="Yogesh Jambunathan Kannan" userId="1efe5e002a0cdb0f" providerId="LiveId" clId="{F5873514-0ED3-4AE1-8039-CC0AB9E9FE76}" dt="2025-02-07T09:51:58.616" v="3634" actId="20577"/>
          <ac:spMkLst>
            <pc:docMk/>
            <pc:sldMk cId="3528464383" sldId="391"/>
            <ac:spMk id="4" creationId="{0B46EDEE-9433-89E6-A40C-4795AD514B09}"/>
          </ac:spMkLst>
        </pc:spChg>
      </pc:sldChg>
      <pc:sldChg chg="delSp modSp new mod ord">
        <pc:chgData name="Yogesh Jambunathan Kannan" userId="1efe5e002a0cdb0f" providerId="LiveId" clId="{F5873514-0ED3-4AE1-8039-CC0AB9E9FE76}" dt="2025-02-07T15:22:02.276" v="8964" actId="403"/>
        <pc:sldMkLst>
          <pc:docMk/>
          <pc:sldMk cId="3725362341" sldId="391"/>
        </pc:sldMkLst>
        <pc:spChg chg="mod">
          <ac:chgData name="Yogesh Jambunathan Kannan" userId="1efe5e002a0cdb0f" providerId="LiveId" clId="{F5873514-0ED3-4AE1-8039-CC0AB9E9FE76}" dt="2025-02-07T15:09:32.473" v="8595" actId="20577"/>
          <ac:spMkLst>
            <pc:docMk/>
            <pc:sldMk cId="3725362341" sldId="391"/>
            <ac:spMk id="2" creationId="{7557AAAA-3589-663F-5DA2-248DA2A442A0}"/>
          </ac:spMkLst>
        </pc:spChg>
        <pc:spChg chg="del">
          <ac:chgData name="Yogesh Jambunathan Kannan" userId="1efe5e002a0cdb0f" providerId="LiveId" clId="{F5873514-0ED3-4AE1-8039-CC0AB9E9FE76}" dt="2025-02-07T09:54:24.654" v="3728" actId="21"/>
          <ac:spMkLst>
            <pc:docMk/>
            <pc:sldMk cId="3725362341" sldId="391"/>
            <ac:spMk id="3" creationId="{910BA583-CF6F-8AC2-8473-06C7F21F09E0}"/>
          </ac:spMkLst>
        </pc:spChg>
        <pc:spChg chg="mod">
          <ac:chgData name="Yogesh Jambunathan Kannan" userId="1efe5e002a0cdb0f" providerId="LiveId" clId="{F5873514-0ED3-4AE1-8039-CC0AB9E9FE76}" dt="2025-02-07T15:22:02.276" v="8964" actId="403"/>
          <ac:spMkLst>
            <pc:docMk/>
            <pc:sldMk cId="3725362341" sldId="391"/>
            <ac:spMk id="4" creationId="{1C8D43D7-6E7B-6188-1BD7-A2F16A57A767}"/>
          </ac:spMkLst>
        </pc:spChg>
      </pc:sldChg>
      <pc:sldChg chg="addSp delSp modSp add del mod ord">
        <pc:chgData name="Yogesh Jambunathan Kannan" userId="1efe5e002a0cdb0f" providerId="LiveId" clId="{F5873514-0ED3-4AE1-8039-CC0AB9E9FE76}" dt="2025-02-07T13:28:05.091" v="6203" actId="2696"/>
        <pc:sldMkLst>
          <pc:docMk/>
          <pc:sldMk cId="2872225669" sldId="392"/>
        </pc:sldMkLst>
        <pc:spChg chg="mod">
          <ac:chgData name="Yogesh Jambunathan Kannan" userId="1efe5e002a0cdb0f" providerId="LiveId" clId="{F5873514-0ED3-4AE1-8039-CC0AB9E9FE76}" dt="2025-02-07T10:34:07.435" v="4923" actId="20577"/>
          <ac:spMkLst>
            <pc:docMk/>
            <pc:sldMk cId="2872225669" sldId="392"/>
            <ac:spMk id="2" creationId="{18324280-93E4-1750-8039-A5060A37D01C}"/>
          </ac:spMkLst>
        </pc:spChg>
        <pc:spChg chg="mod">
          <ac:chgData name="Yogesh Jambunathan Kannan" userId="1efe5e002a0cdb0f" providerId="LiveId" clId="{F5873514-0ED3-4AE1-8039-CC0AB9E9FE76}" dt="2025-02-07T10:33:51.741" v="4908" actId="20577"/>
          <ac:spMkLst>
            <pc:docMk/>
            <pc:sldMk cId="2872225669" sldId="392"/>
            <ac:spMk id="3" creationId="{80231A17-7D77-5146-65E3-4DE02E235915}"/>
          </ac:spMkLst>
        </pc:spChg>
        <pc:spChg chg="add del mod">
          <ac:chgData name="Yogesh Jambunathan Kannan" userId="1efe5e002a0cdb0f" providerId="LiveId" clId="{F5873514-0ED3-4AE1-8039-CC0AB9E9FE76}" dt="2025-02-07T12:30:48.907" v="5060"/>
          <ac:spMkLst>
            <pc:docMk/>
            <pc:sldMk cId="2872225669" sldId="392"/>
            <ac:spMk id="5" creationId="{64586C4F-069B-CBD6-EAA1-6B68E974FC8E}"/>
          </ac:spMkLst>
        </pc:spChg>
      </pc:sldChg>
      <pc:sldChg chg="modSp add mod ord">
        <pc:chgData name="Yogesh Jambunathan Kannan" userId="1efe5e002a0cdb0f" providerId="LiveId" clId="{F5873514-0ED3-4AE1-8039-CC0AB9E9FE76}" dt="2025-02-07T16:57:36.569" v="10711" actId="20577"/>
        <pc:sldMkLst>
          <pc:docMk/>
          <pc:sldMk cId="198919056" sldId="393"/>
        </pc:sldMkLst>
        <pc:spChg chg="mod">
          <ac:chgData name="Yogesh Jambunathan Kannan" userId="1efe5e002a0cdb0f" providerId="LiveId" clId="{F5873514-0ED3-4AE1-8039-CC0AB9E9FE76}" dt="2025-02-07T13:04:01.153" v="5788" actId="20577"/>
          <ac:spMkLst>
            <pc:docMk/>
            <pc:sldMk cId="198919056" sldId="393"/>
            <ac:spMk id="2" creationId="{C4284D28-1A77-4BAD-295D-5AC9C13F0BAD}"/>
          </ac:spMkLst>
        </pc:spChg>
        <pc:spChg chg="mod">
          <ac:chgData name="Yogesh Jambunathan Kannan" userId="1efe5e002a0cdb0f" providerId="LiveId" clId="{F5873514-0ED3-4AE1-8039-CC0AB9E9FE76}" dt="2025-02-07T16:57:36.569" v="10711" actId="20577"/>
          <ac:spMkLst>
            <pc:docMk/>
            <pc:sldMk cId="198919056" sldId="393"/>
            <ac:spMk id="4" creationId="{B8798F27-62EE-204C-53B2-47B21AC40368}"/>
          </ac:spMkLst>
        </pc:spChg>
      </pc:sldChg>
      <pc:sldChg chg="addSp delSp modSp new mod">
        <pc:chgData name="Yogesh Jambunathan Kannan" userId="1efe5e002a0cdb0f" providerId="LiveId" clId="{F5873514-0ED3-4AE1-8039-CC0AB9E9FE76}" dt="2025-02-07T13:56:45.812" v="6934" actId="403"/>
        <pc:sldMkLst>
          <pc:docMk/>
          <pc:sldMk cId="1961531069" sldId="394"/>
        </pc:sldMkLst>
        <pc:spChg chg="mod">
          <ac:chgData name="Yogesh Jambunathan Kannan" userId="1efe5e002a0cdb0f" providerId="LiveId" clId="{F5873514-0ED3-4AE1-8039-CC0AB9E9FE76}" dt="2025-02-07T13:30:19.309" v="6212" actId="20577"/>
          <ac:spMkLst>
            <pc:docMk/>
            <pc:sldMk cId="1961531069" sldId="394"/>
            <ac:spMk id="2" creationId="{7F05B5E7-A0EF-1E5E-0B46-531AEB0B8918}"/>
          </ac:spMkLst>
        </pc:spChg>
        <pc:spChg chg="del">
          <ac:chgData name="Yogesh Jambunathan Kannan" userId="1efe5e002a0cdb0f" providerId="LiveId" clId="{F5873514-0ED3-4AE1-8039-CC0AB9E9FE76}" dt="2025-02-07T13:30:02.926" v="6207" actId="21"/>
          <ac:spMkLst>
            <pc:docMk/>
            <pc:sldMk cId="1961531069" sldId="394"/>
            <ac:spMk id="3" creationId="{ED21D2F3-4E11-9823-54EF-776D2350E1F8}"/>
          </ac:spMkLst>
        </pc:spChg>
        <pc:spChg chg="add del mod">
          <ac:chgData name="Yogesh Jambunathan Kannan" userId="1efe5e002a0cdb0f" providerId="LiveId" clId="{F5873514-0ED3-4AE1-8039-CC0AB9E9FE76}" dt="2025-02-07T13:30:29.555" v="6214"/>
          <ac:spMkLst>
            <pc:docMk/>
            <pc:sldMk cId="1961531069" sldId="394"/>
            <ac:spMk id="5" creationId="{7AF0088B-CFA1-F8DB-0814-2BEE05ADA100}"/>
          </ac:spMkLst>
        </pc:spChg>
        <pc:spChg chg="add mod">
          <ac:chgData name="Yogesh Jambunathan Kannan" userId="1efe5e002a0cdb0f" providerId="LiveId" clId="{F5873514-0ED3-4AE1-8039-CC0AB9E9FE76}" dt="2025-02-07T13:56:45.812" v="6934" actId="403"/>
          <ac:spMkLst>
            <pc:docMk/>
            <pc:sldMk cId="1961531069" sldId="394"/>
            <ac:spMk id="6" creationId="{5556CB70-5224-CF47-F6E3-7DA386C033DA}"/>
          </ac:spMkLst>
        </pc:spChg>
      </pc:sldChg>
      <pc:sldChg chg="addSp delSp modSp add mod">
        <pc:chgData name="Yogesh Jambunathan Kannan" userId="1efe5e002a0cdb0f" providerId="LiveId" clId="{F5873514-0ED3-4AE1-8039-CC0AB9E9FE76}" dt="2025-02-07T13:56:50.727" v="6936" actId="403"/>
        <pc:sldMkLst>
          <pc:docMk/>
          <pc:sldMk cId="1858624930" sldId="395"/>
        </pc:sldMkLst>
        <pc:spChg chg="mod">
          <ac:chgData name="Yogesh Jambunathan Kannan" userId="1efe5e002a0cdb0f" providerId="LiveId" clId="{F5873514-0ED3-4AE1-8039-CC0AB9E9FE76}" dt="2025-02-07T13:42:22.541" v="6640" actId="20577"/>
          <ac:spMkLst>
            <pc:docMk/>
            <pc:sldMk cId="1858624930" sldId="395"/>
            <ac:spMk id="2" creationId="{2E38DDFC-66B4-D08F-1D92-B375CF3B0319}"/>
          </ac:spMkLst>
        </pc:spChg>
        <pc:spChg chg="add mod">
          <ac:chgData name="Yogesh Jambunathan Kannan" userId="1efe5e002a0cdb0f" providerId="LiveId" clId="{F5873514-0ED3-4AE1-8039-CC0AB9E9FE76}" dt="2025-02-07T13:56:50.727" v="6936" actId="403"/>
          <ac:spMkLst>
            <pc:docMk/>
            <pc:sldMk cId="1858624930" sldId="395"/>
            <ac:spMk id="3" creationId="{4C8D092B-2D96-DA65-147D-5A70F5209E15}"/>
          </ac:spMkLst>
        </pc:spChg>
        <pc:spChg chg="del mod">
          <ac:chgData name="Yogesh Jambunathan Kannan" userId="1efe5e002a0cdb0f" providerId="LiveId" clId="{F5873514-0ED3-4AE1-8039-CC0AB9E9FE76}" dt="2025-02-07T13:42:39.105" v="6643"/>
          <ac:spMkLst>
            <pc:docMk/>
            <pc:sldMk cId="1858624930" sldId="395"/>
            <ac:spMk id="6" creationId="{4AEB0AC8-F5AE-57BE-20F4-D175ED87C418}"/>
          </ac:spMkLst>
        </pc:spChg>
      </pc:sldChg>
      <pc:sldChg chg="modSp add mod">
        <pc:chgData name="Yogesh Jambunathan Kannan" userId="1efe5e002a0cdb0f" providerId="LiveId" clId="{F5873514-0ED3-4AE1-8039-CC0AB9E9FE76}" dt="2025-02-07T14:39:23.464" v="7634" actId="255"/>
        <pc:sldMkLst>
          <pc:docMk/>
          <pc:sldMk cId="668560303" sldId="396"/>
        </pc:sldMkLst>
        <pc:spChg chg="mod">
          <ac:chgData name="Yogesh Jambunathan Kannan" userId="1efe5e002a0cdb0f" providerId="LiveId" clId="{F5873514-0ED3-4AE1-8039-CC0AB9E9FE76}" dt="2025-02-07T14:01:32.276" v="6940" actId="20577"/>
          <ac:spMkLst>
            <pc:docMk/>
            <pc:sldMk cId="668560303" sldId="396"/>
            <ac:spMk id="2" creationId="{DFBF24EC-E5C9-252F-BC26-5E010419D208}"/>
          </ac:spMkLst>
        </pc:spChg>
        <pc:spChg chg="mod">
          <ac:chgData name="Yogesh Jambunathan Kannan" userId="1efe5e002a0cdb0f" providerId="LiveId" clId="{F5873514-0ED3-4AE1-8039-CC0AB9E9FE76}" dt="2025-02-07T14:39:23.464" v="7634" actId="255"/>
          <ac:spMkLst>
            <pc:docMk/>
            <pc:sldMk cId="668560303" sldId="396"/>
            <ac:spMk id="3" creationId="{E0046A41-F556-FCBC-C92C-74E544004F3C}"/>
          </ac:spMkLst>
        </pc:spChg>
      </pc:sldChg>
      <pc:sldChg chg="addSp delSp modSp new mod">
        <pc:chgData name="Yogesh Jambunathan Kannan" userId="1efe5e002a0cdb0f" providerId="LiveId" clId="{F5873514-0ED3-4AE1-8039-CC0AB9E9FE76}" dt="2025-02-07T14:53:40.707" v="8107" actId="20577"/>
        <pc:sldMkLst>
          <pc:docMk/>
          <pc:sldMk cId="519236062" sldId="397"/>
        </pc:sldMkLst>
        <pc:spChg chg="mod">
          <ac:chgData name="Yogesh Jambunathan Kannan" userId="1efe5e002a0cdb0f" providerId="LiveId" clId="{F5873514-0ED3-4AE1-8039-CC0AB9E9FE76}" dt="2025-02-07T14:48:59.755" v="7738" actId="20577"/>
          <ac:spMkLst>
            <pc:docMk/>
            <pc:sldMk cId="519236062" sldId="397"/>
            <ac:spMk id="2" creationId="{6196ADA0-4F17-CC4C-1B62-DFB970DB4AD3}"/>
          </ac:spMkLst>
        </pc:spChg>
        <pc:spChg chg="del">
          <ac:chgData name="Yogesh Jambunathan Kannan" userId="1efe5e002a0cdb0f" providerId="LiveId" clId="{F5873514-0ED3-4AE1-8039-CC0AB9E9FE76}" dt="2025-02-07T14:47:19.444" v="7688" actId="3680"/>
          <ac:spMkLst>
            <pc:docMk/>
            <pc:sldMk cId="519236062" sldId="397"/>
            <ac:spMk id="3" creationId="{C501F521-3C34-8F40-2B9D-3AEE49A60B15}"/>
          </ac:spMkLst>
        </pc:spChg>
        <pc:graphicFrameChg chg="add mod ord modGraphic">
          <ac:chgData name="Yogesh Jambunathan Kannan" userId="1efe5e002a0cdb0f" providerId="LiveId" clId="{F5873514-0ED3-4AE1-8039-CC0AB9E9FE76}" dt="2025-02-07T14:53:40.707" v="8107" actId="20577"/>
          <ac:graphicFrameMkLst>
            <pc:docMk/>
            <pc:sldMk cId="519236062" sldId="397"/>
            <ac:graphicFrameMk id="7" creationId="{F7D384B2-7ABE-8DC0-3C22-4259DC609408}"/>
          </ac:graphicFrameMkLst>
        </pc:graphicFrameChg>
        <pc:picChg chg="add del mod">
          <ac:chgData name="Yogesh Jambunathan Kannan" userId="1efe5e002a0cdb0f" providerId="LiveId" clId="{F5873514-0ED3-4AE1-8039-CC0AB9E9FE76}" dt="2025-02-07T14:45:56.319" v="7687" actId="22"/>
          <ac:picMkLst>
            <pc:docMk/>
            <pc:sldMk cId="519236062" sldId="397"/>
            <ac:picMk id="6" creationId="{14BFCF7B-5349-17A3-8765-E314B2DC4E32}"/>
          </ac:picMkLst>
        </pc:picChg>
      </pc:sldChg>
      <pc:sldChg chg="new del">
        <pc:chgData name="Yogesh Jambunathan Kannan" userId="1efe5e002a0cdb0f" providerId="LiveId" clId="{F5873514-0ED3-4AE1-8039-CC0AB9E9FE76}" dt="2025-02-07T14:56:22.033" v="8110" actId="2696"/>
        <pc:sldMkLst>
          <pc:docMk/>
          <pc:sldMk cId="2521801879" sldId="398"/>
        </pc:sldMkLst>
      </pc:sldChg>
      <pc:sldChg chg="addSp delSp modSp add mod">
        <pc:chgData name="Yogesh Jambunathan Kannan" userId="1efe5e002a0cdb0f" providerId="LiveId" clId="{F5873514-0ED3-4AE1-8039-CC0AB9E9FE76}" dt="2025-02-07T16:33:27.297" v="10439" actId="20577"/>
        <pc:sldMkLst>
          <pc:docMk/>
          <pc:sldMk cId="3550417152" sldId="398"/>
        </pc:sldMkLst>
        <pc:spChg chg="mod">
          <ac:chgData name="Yogesh Jambunathan Kannan" userId="1efe5e002a0cdb0f" providerId="LiveId" clId="{F5873514-0ED3-4AE1-8039-CC0AB9E9FE76}" dt="2025-02-07T14:57:37.134" v="8260" actId="20577"/>
          <ac:spMkLst>
            <pc:docMk/>
            <pc:sldMk cId="3550417152" sldId="398"/>
            <ac:spMk id="2" creationId="{4D5F0411-3744-F9DB-34FC-122BD4A16986}"/>
          </ac:spMkLst>
        </pc:spChg>
        <pc:spChg chg="del mod">
          <ac:chgData name="Yogesh Jambunathan Kannan" userId="1efe5e002a0cdb0f" providerId="LiveId" clId="{F5873514-0ED3-4AE1-8039-CC0AB9E9FE76}" dt="2025-02-07T14:56:44.624" v="8115" actId="21"/>
          <ac:spMkLst>
            <pc:docMk/>
            <pc:sldMk cId="3550417152" sldId="398"/>
            <ac:spMk id="3" creationId="{6E461690-4240-638D-0014-5C20A30BF336}"/>
          </ac:spMkLst>
        </pc:spChg>
        <pc:spChg chg="add mod">
          <ac:chgData name="Yogesh Jambunathan Kannan" userId="1efe5e002a0cdb0f" providerId="LiveId" clId="{F5873514-0ED3-4AE1-8039-CC0AB9E9FE76}" dt="2025-02-07T16:33:27.297" v="10439" actId="20577"/>
          <ac:spMkLst>
            <pc:docMk/>
            <pc:sldMk cId="3550417152" sldId="398"/>
            <ac:spMk id="4" creationId="{35CE8330-84C0-411B-E02B-18A1D1E011B2}"/>
          </ac:spMkLst>
        </pc:spChg>
      </pc:sldChg>
      <pc:sldChg chg="new del">
        <pc:chgData name="Yogesh Jambunathan Kannan" userId="1efe5e002a0cdb0f" providerId="LiveId" clId="{F5873514-0ED3-4AE1-8039-CC0AB9E9FE76}" dt="2025-02-07T14:56:27.384" v="8111" actId="2696"/>
        <pc:sldMkLst>
          <pc:docMk/>
          <pc:sldMk cId="89822559" sldId="399"/>
        </pc:sldMkLst>
      </pc:sldChg>
      <pc:sldChg chg="modSp add mod ord">
        <pc:chgData name="Yogesh Jambunathan Kannan" userId="1efe5e002a0cdb0f" providerId="LiveId" clId="{F5873514-0ED3-4AE1-8039-CC0AB9E9FE76}" dt="2025-02-07T15:37:28.082" v="9184" actId="403"/>
        <pc:sldMkLst>
          <pc:docMk/>
          <pc:sldMk cId="97817655" sldId="399"/>
        </pc:sldMkLst>
        <pc:spChg chg="mod">
          <ac:chgData name="Yogesh Jambunathan Kannan" userId="1efe5e002a0cdb0f" providerId="LiveId" clId="{F5873514-0ED3-4AE1-8039-CC0AB9E9FE76}" dt="2025-02-07T15:19:45.210" v="8843" actId="20577"/>
          <ac:spMkLst>
            <pc:docMk/>
            <pc:sldMk cId="97817655" sldId="399"/>
            <ac:spMk id="2" creationId="{D749E40F-30CB-DAB5-BB99-A29B7D89C23C}"/>
          </ac:spMkLst>
        </pc:spChg>
        <pc:spChg chg="mod">
          <ac:chgData name="Yogesh Jambunathan Kannan" userId="1efe5e002a0cdb0f" providerId="LiveId" clId="{F5873514-0ED3-4AE1-8039-CC0AB9E9FE76}" dt="2025-02-07T15:37:28.082" v="9184" actId="403"/>
          <ac:spMkLst>
            <pc:docMk/>
            <pc:sldMk cId="97817655" sldId="399"/>
            <ac:spMk id="4" creationId="{3FAA5DC4-BACD-646A-7DEB-E8D388E5D6EA}"/>
          </ac:spMkLst>
        </pc:spChg>
      </pc:sldChg>
      <pc:sldChg chg="modSp add mod">
        <pc:chgData name="Yogesh Jambunathan Kannan" userId="1efe5e002a0cdb0f" providerId="LiveId" clId="{F5873514-0ED3-4AE1-8039-CC0AB9E9FE76}" dt="2025-02-07T16:01:13.038" v="9531" actId="20577"/>
        <pc:sldMkLst>
          <pc:docMk/>
          <pc:sldMk cId="2392349356" sldId="400"/>
        </pc:sldMkLst>
        <pc:spChg chg="mod">
          <ac:chgData name="Yogesh Jambunathan Kannan" userId="1efe5e002a0cdb0f" providerId="LiveId" clId="{F5873514-0ED3-4AE1-8039-CC0AB9E9FE76}" dt="2025-02-07T15:49:36.275" v="9194" actId="20577"/>
          <ac:spMkLst>
            <pc:docMk/>
            <pc:sldMk cId="2392349356" sldId="400"/>
            <ac:spMk id="2" creationId="{39107460-0335-0377-A394-088B5C9C6F75}"/>
          </ac:spMkLst>
        </pc:spChg>
        <pc:spChg chg="mod">
          <ac:chgData name="Yogesh Jambunathan Kannan" userId="1efe5e002a0cdb0f" providerId="LiveId" clId="{F5873514-0ED3-4AE1-8039-CC0AB9E9FE76}" dt="2025-02-07T16:01:13.038" v="9531" actId="20577"/>
          <ac:spMkLst>
            <pc:docMk/>
            <pc:sldMk cId="2392349356" sldId="400"/>
            <ac:spMk id="4" creationId="{F1583A24-06B6-D26A-3E77-D0EE86BEF5C5}"/>
          </ac:spMkLst>
        </pc:spChg>
      </pc:sldChg>
      <pc:sldChg chg="modSp add mod">
        <pc:chgData name="Yogesh Jambunathan Kannan" userId="1efe5e002a0cdb0f" providerId="LiveId" clId="{F5873514-0ED3-4AE1-8039-CC0AB9E9FE76}" dt="2025-02-07T16:25:57.101" v="10073" actId="403"/>
        <pc:sldMkLst>
          <pc:docMk/>
          <pc:sldMk cId="1728780744" sldId="401"/>
        </pc:sldMkLst>
        <pc:spChg chg="mod">
          <ac:chgData name="Yogesh Jambunathan Kannan" userId="1efe5e002a0cdb0f" providerId="LiveId" clId="{F5873514-0ED3-4AE1-8039-CC0AB9E9FE76}" dt="2025-02-07T16:25:57.101" v="10073" actId="403"/>
          <ac:spMkLst>
            <pc:docMk/>
            <pc:sldMk cId="1728780744" sldId="401"/>
            <ac:spMk id="3" creationId="{8806D1E0-A378-6D0B-96F3-018855FCD50F}"/>
          </ac:spMkLst>
        </pc:spChg>
      </pc:sldChg>
      <pc:sldChg chg="modSp add mod">
        <pc:chgData name="Yogesh Jambunathan Kannan" userId="1efe5e002a0cdb0f" providerId="LiveId" clId="{F5873514-0ED3-4AE1-8039-CC0AB9E9FE76}" dt="2025-02-07T16:28:57.691" v="10379" actId="113"/>
        <pc:sldMkLst>
          <pc:docMk/>
          <pc:sldMk cId="1951704786" sldId="402"/>
        </pc:sldMkLst>
        <pc:spChg chg="mod">
          <ac:chgData name="Yogesh Jambunathan Kannan" userId="1efe5e002a0cdb0f" providerId="LiveId" clId="{F5873514-0ED3-4AE1-8039-CC0AB9E9FE76}" dt="2025-02-07T16:26:10.326" v="10084" actId="20577"/>
          <ac:spMkLst>
            <pc:docMk/>
            <pc:sldMk cId="1951704786" sldId="402"/>
            <ac:spMk id="2" creationId="{968591C7-005B-F43E-C355-DBBBAD89E4E0}"/>
          </ac:spMkLst>
        </pc:spChg>
        <pc:spChg chg="mod">
          <ac:chgData name="Yogesh Jambunathan Kannan" userId="1efe5e002a0cdb0f" providerId="LiveId" clId="{F5873514-0ED3-4AE1-8039-CC0AB9E9FE76}" dt="2025-02-07T16:28:57.691" v="10379" actId="113"/>
          <ac:spMkLst>
            <pc:docMk/>
            <pc:sldMk cId="1951704786" sldId="402"/>
            <ac:spMk id="3" creationId="{BCA03114-D68A-C5E0-4DBB-CD63A8801F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A243-F33B-2D73-C60D-0A915537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C5649-38C3-0DD1-79F8-620FE8B5B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09933-1D39-0F92-E343-2E44A5692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AB241-3A84-4955-F13D-9E76E4E6C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3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0AF53-4DA2-CAF2-1743-1479606F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ACA4F-DEC9-42B0-4E0D-3358160F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6A376-771E-5A4C-0B31-7621595DC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D648-5CE0-882C-AAC1-AA7A67B08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2D3C-7D0E-9B23-C584-B4AACE01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72A91-8D9A-1C00-1A1E-02F9FAE78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AE543-8478-E234-5A02-69D34E02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0567-594F-26BD-C5E2-04972AAA9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FC74-2858-F1EE-95DF-81E6156E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92C1B-DE28-D941-39D6-0FC730ED5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6450E-0F6F-5989-861C-B098FE900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6233-5D3E-9538-5465-DCB3941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0438-9666-8036-B831-E6E5DCCF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766E26-D59E-5B86-11BF-20902BF16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7B9D-77EA-2190-A8E1-5384ED3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DCB0-E11C-917E-12CB-8B0BC55FD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EA2C-6339-587D-FCBE-1E995062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ECBEC-E18F-E366-DB3A-3C082518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9777E-C086-CED6-20EF-7FFFE4B0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82A1-E92F-F395-8C3A-6286C3505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8C07-9D43-9CE0-B387-FD2D3E11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E0E84-EACE-83AD-30C9-8A82928AB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A577C-076B-14C3-F1FB-2A665C02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2425-D1E3-461B-ECCF-877F6DB0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BBA6-E55C-7962-511F-001393F2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3FE5A-78AE-1718-B477-9E3FE6451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EDBDC-A080-2420-9BA9-0BBB06F9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9E1F5-E113-255D-FBD4-1C1330F34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0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ieeexplore.ieee.org/abstract/document/9631205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oamsegal/affectnet-training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2305812"/>
            <a:ext cx="12191998" cy="1051560"/>
          </a:xfrm>
        </p:spPr>
        <p:txBody>
          <a:bodyPr anchor="b"/>
          <a:lstStyle/>
          <a:p>
            <a:r>
              <a:rPr lang="en-US" dirty="0"/>
              <a:t>Facial emotion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" y="3419856"/>
            <a:ext cx="12191997" cy="3657600"/>
          </a:xfrm>
        </p:spPr>
        <p:txBody>
          <a:bodyPr/>
          <a:lstStyle/>
          <a:p>
            <a:r>
              <a:rPr lang="en-US" dirty="0"/>
              <a:t>USING ML (SVM, HOG and </a:t>
            </a:r>
            <a:r>
              <a:rPr lang="en-US" dirty="0" err="1"/>
              <a:t>cnn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r"/>
            <a:r>
              <a:rPr lang="en-US" sz="2000" dirty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087B-34EE-CAEA-7EE3-0788442B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8E0F-6769-3B06-289D-22E735B23A09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IN" dirty="0"/>
              <a:t>We have taken the following research paper as our reference: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ormataOTFCond-Md"/>
              </a:rPr>
              <a:t>	A Survey of AI-Based Facial Emotion Recognition: Features, ML &amp; DL 	Techniques, Age-Wise </a:t>
            </a:r>
            <a:r>
              <a:rPr lang="en-IN" sz="1800" b="0" i="0" u="none" strike="noStrike" baseline="0" dirty="0">
                <a:latin typeface="FormataOTFCond-Md"/>
              </a:rPr>
              <a:t>Datasets and Future Directions, by: </a:t>
            </a:r>
            <a:r>
              <a:rPr lang="en-IN" sz="1800" b="0" i="0" u="none" strike="noStrike" baseline="0" dirty="0">
                <a:latin typeface="FormataOTFMd"/>
              </a:rPr>
              <a:t>Chirag 	Dalvi, Manish Rathod, Shruti Patil, Shilpa Gite , and Ketan Kotecha.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https://ieeexplore.ieee.org/abstract/document/9631205/</a:t>
            </a:r>
            <a:endParaRPr lang="en-IN" dirty="0">
              <a:solidFill>
                <a:schemeClr val="accent4"/>
              </a:solidFill>
            </a:endParaRPr>
          </a:p>
          <a:p>
            <a:r>
              <a:rPr lang="en-IN" dirty="0"/>
              <a:t>We are also referring to the book “ML with SVM and </a:t>
            </a:r>
          </a:p>
          <a:p>
            <a:pPr marL="0" indent="0">
              <a:buNone/>
            </a:pPr>
            <a:r>
              <a:rPr lang="en-IN" dirty="0"/>
              <a:t>     Other Kernel Methods”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4584-BBA2-5820-4C00-6F693BB7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Buy Machine Learning with SVM and Other Kernel Methods Book Online at Low  Prices in India | Machine Learning with SVM and Other Kernel Methods  Reviews &amp; Ratings - Amazon.in">
            <a:extLst>
              <a:ext uri="{FF2B5EF4-FFF2-40B4-BE49-F238E27FC236}">
                <a16:creationId xmlns:a16="http://schemas.microsoft.com/office/drawing/2014/main" id="{19A018E7-295D-EBE7-9222-5F749801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19" y="4174387"/>
            <a:ext cx="1891325" cy="25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AAA-3589-663F-5DA2-248DA2A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between our project and the reference paper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43D7-6E7B-6188-1BD7-A2F16A57A76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139696"/>
            <a:ext cx="8822871" cy="4242815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In the above mentioned paper, they have found a limitation to be real time processing due to complexity of deep learning models.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Also we found that it couldn’t read two or more different faces at the same time.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So, we will be trying to improve our model based on these limitations of their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358DE-C281-0BCA-D749-DEFDC67C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6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1.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D71B-CFE5-84B9-3FAF-B9D3A56C1F75}"/>
              </a:ext>
            </a:extLst>
          </p:cNvPr>
          <p:cNvSpPr txBox="1"/>
          <p:nvPr/>
        </p:nvSpPr>
        <p:spPr>
          <a:xfrm>
            <a:off x="741680" y="2067008"/>
            <a:ext cx="10373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 Pre Processing: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images to grayscale.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Extract the features using HOG.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augmentation will be performed.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Feature Extraction: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Light CNN is used for extraction of sharp features.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HOG can be used to control the granularity of the image to improve accuracy.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Model Training and Testing: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Train an SVM model based on the HOG features. 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extracted HOG features will be used as input for training.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model will be tested to evaluate its accuracy.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Hyperparametric Tuning will be done for model parameters.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Model Deployment: 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video will be captured frame by frame.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OpenCV will be used to detect the faces in webcam feed.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features will be passed through the model to predict the emotion.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9FFFB-A4DE-01B6-B768-D494171C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F012-A79C-D6A8-5AFA-9FDC7E8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2.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7E51A-700F-8E0A-B609-E3938213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74EB6-640B-9040-09A5-617484BC5E62}"/>
              </a:ext>
            </a:extLst>
          </p:cNvPr>
          <p:cNvSpPr txBox="1"/>
          <p:nvPr/>
        </p:nvSpPr>
        <p:spPr>
          <a:xfrm>
            <a:off x="868680" y="2228671"/>
            <a:ext cx="10373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bg1"/>
                </a:solidFill>
              </a:rPr>
              <a:t>The following dataset was used to train and test the model: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https://www.kaggle.com/datasets/noamsegal/affectnet-training-data</a:t>
            </a:r>
            <a:endParaRPr lang="en-IN" dirty="0">
              <a:solidFill>
                <a:schemeClr val="accent4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dirty="0">
              <a:solidFill>
                <a:schemeClr val="accent4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bg1"/>
                </a:solidFill>
              </a:rPr>
              <a:t>It contains the following emotion categories: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Anger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Contempt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Disgust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Fear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Happy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Neutral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Sad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6746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AB780-B6A1-460B-1609-FB17E2B9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1D9-6F99-AEDB-1E64-FE32BDAB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3.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65A7-BE6B-7188-9A60-F0030F4D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6D1E0-A378-6D0B-96F3-018855FCD50F}"/>
              </a:ext>
            </a:extLst>
          </p:cNvPr>
          <p:cNvSpPr txBox="1"/>
          <p:nvPr/>
        </p:nvSpPr>
        <p:spPr>
          <a:xfrm>
            <a:off x="859536" y="2304288"/>
            <a:ext cx="103831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Accuracy: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Measures how many predictions the model got correct overall.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It is the ratio between correct predictions and the total samples.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Precision: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Measures how many predicted positive emotions are actually correct.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the ratio between TP and sum of TP and FP.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Recall: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Measures how many actual positive emotions are correctly identified.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Ratio between TP and sum of TP and FN.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F1 Score: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It the harmonic mean of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7287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0C79-35D7-F9C9-B2F7-D8638A2D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1C7-005B-F43E-C355-DBBBAD89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1E729-9739-255F-5773-51297E3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03114-D68A-C5E0-4DBB-CD63A8801FD4}"/>
              </a:ext>
            </a:extLst>
          </p:cNvPr>
          <p:cNvSpPr txBox="1"/>
          <p:nvPr/>
        </p:nvSpPr>
        <p:spPr>
          <a:xfrm>
            <a:off x="859536" y="2304288"/>
            <a:ext cx="1038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Font typeface="+mj-lt"/>
              <a:buAutoNum type="arabicPeriod" startAt="5"/>
            </a:pPr>
            <a:r>
              <a:rPr lang="en-IN" b="1" dirty="0">
                <a:solidFill>
                  <a:schemeClr val="bg1"/>
                </a:solidFill>
              </a:rPr>
              <a:t>Confusion Matrix: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breakdown of correct and incorrect classifications.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to find the other metrics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Font typeface="+mj-lt"/>
              <a:buAutoNum type="arabicPeriod" startAt="5"/>
            </a:pPr>
            <a:r>
              <a:rPr lang="en-IN" b="1" dirty="0">
                <a:solidFill>
                  <a:schemeClr val="bg1"/>
                </a:solidFill>
              </a:rPr>
              <a:t>Model Logging: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the process of recording key information about a ML model, its training and performance. 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helps in monitoring, debugging and optimizing the model.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0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0E47-9057-B5FF-83FC-E310F427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40F-30CB-DAB5-BB99-A29B7D89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5DC4-BACD-646A-7DEB-E8D388E5D6E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IN" sz="2400" dirty="0"/>
              <a:t>HOG alone loses texture information so CNN is used for richer feature extraction.</a:t>
            </a:r>
          </a:p>
          <a:p>
            <a:r>
              <a:rPr lang="en-IN" sz="2400" dirty="0"/>
              <a:t> SVM alone doesn’t work well on deep features so HOG + CNN hybrid approach will rectify the issue.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79DA-9D0E-9C26-D405-82A77B82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FB07-5445-9409-4841-6AF2A3E96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411-3744-F9DB-34FC-122BD4A1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7C3C-5231-A374-4E95-C21103DA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E8330-84C0-411B-E02B-18A1D1E011B2}"/>
              </a:ext>
            </a:extLst>
          </p:cNvPr>
          <p:cNvSpPr txBox="1"/>
          <p:nvPr/>
        </p:nvSpPr>
        <p:spPr>
          <a:xfrm>
            <a:off x="896112" y="2286000"/>
            <a:ext cx="1034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model can provide proper reason to why that particular emotion was chosen by it.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For example, if the detected emotion is neutral then model will say “the mouth is straight and no much emotion is detected in the face”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Implementation in hardware.</a:t>
            </a:r>
          </a:p>
        </p:txBody>
      </p:sp>
    </p:spTree>
    <p:extLst>
      <p:ext uri="{BB962C8B-B14F-4D97-AF65-F5344CB8AC3E}">
        <p14:creationId xmlns:p14="http://schemas.microsoft.com/office/powerpoint/2010/main" val="355041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4D3D6-C54C-E853-49A3-03873BAA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7460-0335-0377-A394-088B5C9C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541E0-CE11-2255-F1E7-A13D66F5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3A24-06B6-D26A-3E77-D0EE86BEF5C5}"/>
              </a:ext>
            </a:extLst>
          </p:cNvPr>
          <p:cNvSpPr txBox="1"/>
          <p:nvPr/>
        </p:nvSpPr>
        <p:spPr>
          <a:xfrm>
            <a:off x="896112" y="2286000"/>
            <a:ext cx="10346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Work Done: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“</a:t>
            </a:r>
            <a:r>
              <a:rPr lang="en-IN" dirty="0" err="1">
                <a:solidFill>
                  <a:schemeClr val="bg1"/>
                </a:solidFill>
              </a:rPr>
              <a:t>AffectNet</a:t>
            </a:r>
            <a:r>
              <a:rPr lang="en-IN" dirty="0">
                <a:solidFill>
                  <a:schemeClr val="bg1"/>
                </a:solidFill>
              </a:rPr>
              <a:t>” dataset was collected.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Learnt the concepts of SVM, HOG and CNN briefly.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Work to be Done: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Writing and implementing the code.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Try to implement the future work.</a:t>
            </a:r>
          </a:p>
        </p:txBody>
      </p:sp>
    </p:spTree>
    <p:extLst>
      <p:ext uri="{BB962C8B-B14F-4D97-AF65-F5344CB8AC3E}">
        <p14:creationId xmlns:p14="http://schemas.microsoft.com/office/powerpoint/2010/main" val="239234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295145"/>
            <a:ext cx="8822871" cy="3708064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This project develops a Facial Emotion Detection System using SVM + HOG + Light CNN.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hybrid approach enhances feature extraction and classification efficiency.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Hyperparameter tuning and data augmentation are applied for better accuracy.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Next steps include fine-tuning the model, optimizing parameters, and implementing real-time detection.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final goal is to deploy the system in real-world applications such as human-computer interaction and healthcare.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A874-54BB-E203-7BEA-D1D4437C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1FF8-D3CF-BDE1-214B-1FE7002B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D0B4-7FD6-780C-BAD0-F5966DA5CD4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US" sz="2400" dirty="0"/>
              <a:t>In this project we will be training a facial emotion detection model using Support Vector Machine (SVM), Histogram of Oriented Gradients (HOG) and basic Convolutional Neural Networks (CNN).</a:t>
            </a:r>
          </a:p>
          <a:p>
            <a:r>
              <a:rPr lang="en-US" sz="2400" dirty="0"/>
              <a:t>This can be used in real time in fields like healthcare, gaming, education, and Human Computer Interaction (HCI).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15B07-1636-DF51-B445-41645A0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2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Anantha Krishna SK</a:t>
            </a:r>
          </a:p>
          <a:p>
            <a:r>
              <a:rPr lang="en-US" dirty="0"/>
              <a:t>M Sri Ram Krishna</a:t>
            </a:r>
          </a:p>
          <a:p>
            <a:r>
              <a:rPr lang="en-US" dirty="0"/>
              <a:t>T Devi Sri </a:t>
            </a:r>
            <a:r>
              <a:rPr lang="en-US" dirty="0" err="1"/>
              <a:t>Soumith</a:t>
            </a:r>
            <a:endParaRPr lang="en-US" dirty="0"/>
          </a:p>
          <a:p>
            <a:r>
              <a:rPr lang="en-US" dirty="0"/>
              <a:t>Yogesh JK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FDDC-74C8-8DBE-DEE7-10F90B24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DA83-C4FB-1E50-55D1-D26C4099BF2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157985"/>
            <a:ext cx="8822871" cy="4433338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create an accurate and easy to use emotion detector which can be useful in multiple fields.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enable us to create a real time FER.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HOG for edge based features, CNN to extract complex facial patterns and SVM for robust emotion detection.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We are trying to attain an optimized and hybrid output from deep CNN model and HOG+SVM.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DE3E-0FDF-BE85-3822-1F5B547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AF62-29B4-C0E2-4798-FB4FF0C1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D28-1A77-4BAD-295D-5AC9C13F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98F27-62EE-204C-53B2-47B21AC4036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US" sz="2400" dirty="0"/>
              <a:t>The above mentioned objectives will be achieved by combining SVM, HOG and a lightweight CNN model.</a:t>
            </a:r>
          </a:p>
          <a:p>
            <a:r>
              <a:rPr lang="en-US" sz="2400" dirty="0"/>
              <a:t>It will be done so to improve the accuracy as it can easily detect edge features.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E7BCE-FBD5-DDD5-5A6E-5F140759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5E7-A0EF-1E5E-0B46-531AEB0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7AFF4-B56D-5E2B-A8BC-A276539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6CB70-5224-CF47-F6E3-7DA386C033DA}"/>
              </a:ext>
            </a:extLst>
          </p:cNvPr>
          <p:cNvSpPr txBox="1"/>
          <p:nvPr/>
        </p:nvSpPr>
        <p:spPr>
          <a:xfrm>
            <a:off x="835370" y="2212848"/>
            <a:ext cx="10722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Support Vector Machine is a machine learning algorithm that finds the optimal hyperplane to classify data into distinct categories by maximizing the margin between classes.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can handle both linear and nonlinear data through kernel functions, making it versatile for various classification tasks.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effective for smaller datasets which are used for applications like FER, text  classification etc. That is the reason why we preferred it over SoftMax.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6F6BE-1146-C730-F5FB-E0AC5EC8A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DDFC-66B4-D08F-1D92-B375CF3B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63B3F-F42E-F8CF-1CF4-DDA1982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D092B-2D96-DA65-147D-5A70F5209E15}"/>
              </a:ext>
            </a:extLst>
          </p:cNvPr>
          <p:cNvSpPr txBox="1"/>
          <p:nvPr/>
        </p:nvSpPr>
        <p:spPr>
          <a:xfrm>
            <a:off x="835370" y="2221992"/>
            <a:ext cx="10515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is a feature extraction technique used </a:t>
            </a:r>
            <a:r>
              <a:rPr lang="en-US" sz="2400" dirty="0">
                <a:solidFill>
                  <a:schemeClr val="bg1"/>
                </a:solidFill>
              </a:rPr>
              <a:t>in image processing that captures the distribution of gradient directions (edges) within an image.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focuses on local intensity changes for detecting edges, shapes, objects or faces in images.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an input feature for classifiers like SVM.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37B0F-B983-68CF-4A15-BBF25A39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24EC-E5C9-252F-BC26-5E010419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cnn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2995-7B7E-D2A1-8E95-970DDDA0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6A41-F556-FCBC-C92C-74E544004F3C}"/>
              </a:ext>
            </a:extLst>
          </p:cNvPr>
          <p:cNvSpPr txBox="1"/>
          <p:nvPr/>
        </p:nvSpPr>
        <p:spPr>
          <a:xfrm>
            <a:off x="835370" y="2221992"/>
            <a:ext cx="10515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is a deep learning model used to automatically extract and learn hierarchical features from raw image data for tasks like image recognition and classification.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Uses convolutional layers to detect patterns or features (like edges, textures, shapes etc)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sz="2400" dirty="0">
                <a:solidFill>
                  <a:schemeClr val="bg1"/>
                </a:solidFill>
              </a:rPr>
              <a:t>     And pooling layers to reduce dimensionality while retaining important features.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deploys small filters over the image to detect features and patterns </a:t>
            </a:r>
          </a:p>
        </p:txBody>
      </p:sp>
    </p:spTree>
    <p:extLst>
      <p:ext uri="{BB962C8B-B14F-4D97-AF65-F5344CB8AC3E}">
        <p14:creationId xmlns:p14="http://schemas.microsoft.com/office/powerpoint/2010/main" val="6685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ADA0-4F17-CC4C-1B62-DFB970DB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combined these methods?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F7D384B2-7ABE-8DC0-3C22-4259DC60940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71032273"/>
              </p:ext>
            </p:extLst>
          </p:nvPr>
        </p:nvGraphicFramePr>
        <p:xfrm>
          <a:off x="835025" y="2560638"/>
          <a:ext cx="10515600" cy="30124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25879">
                  <a:extLst>
                    <a:ext uri="{9D8B030D-6E8A-4147-A177-3AD203B41FA5}">
                      <a16:colId xmlns:a16="http://schemas.microsoft.com/office/drawing/2014/main" val="1943848208"/>
                    </a:ext>
                  </a:extLst>
                </a:gridCol>
                <a:gridCol w="2380361">
                  <a:extLst>
                    <a:ext uri="{9D8B030D-6E8A-4147-A177-3AD203B41FA5}">
                      <a16:colId xmlns:a16="http://schemas.microsoft.com/office/drawing/2014/main" val="1242305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2937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7943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20682473"/>
                    </a:ext>
                  </a:extLst>
                </a:gridCol>
              </a:tblGrid>
              <a:tr h="51174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4426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CNN (Deep learning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(Takes millions of parameters)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(Large models like 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(Needs GPUs)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(Requires lots of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49597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HOG +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(Extracts simple features)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078694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HOG + CNN +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 (Extracts essential features)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than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Faster than deep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134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5267-F389-ECB4-D37D-1AF0981D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18C1-1DAC-838E-4F2C-7F812EB9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00586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801</TotalTime>
  <Words>1166</Words>
  <Application>Microsoft Office PowerPoint</Application>
  <PresentationFormat>Widescreen</PresentationFormat>
  <Paragraphs>174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Nova</vt:lpstr>
      <vt:lpstr>Biome</vt:lpstr>
      <vt:lpstr>Calibri</vt:lpstr>
      <vt:lpstr>FormataOTFCond-Md</vt:lpstr>
      <vt:lpstr>FormataOTFMd</vt:lpstr>
      <vt:lpstr>Custom</vt:lpstr>
      <vt:lpstr>Facial emotion  detection</vt:lpstr>
      <vt:lpstr>introduction</vt:lpstr>
      <vt:lpstr>objectives</vt:lpstr>
      <vt:lpstr>Proposed method</vt:lpstr>
      <vt:lpstr>SVM</vt:lpstr>
      <vt:lpstr>hog</vt:lpstr>
      <vt:lpstr>cnn</vt:lpstr>
      <vt:lpstr>Why we combined these methods?</vt:lpstr>
      <vt:lpstr>Literature Review</vt:lpstr>
      <vt:lpstr>References</vt:lpstr>
      <vt:lpstr>link between our project and the reference paper</vt:lpstr>
      <vt:lpstr>1. methodology</vt:lpstr>
      <vt:lpstr>2. Dataset</vt:lpstr>
      <vt:lpstr>3. metrics</vt:lpstr>
      <vt:lpstr>PowerPoint Presentation</vt:lpstr>
      <vt:lpstr>RESEARCH GAP</vt:lpstr>
      <vt:lpstr>Future work</vt:lpstr>
      <vt:lpstr>timeline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Jambunathan Kannan</dc:creator>
  <cp:lastModifiedBy>Yogesh Jambunathan Kannan</cp:lastModifiedBy>
  <cp:revision>1</cp:revision>
  <dcterms:created xsi:type="dcterms:W3CDTF">2025-02-07T03:32:02Z</dcterms:created>
  <dcterms:modified xsi:type="dcterms:W3CDTF">2025-02-07T17:26:46Z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