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二叉搜索树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# </a:t>
            </a:r>
            <a:r>
              <a:rPr lang="zh-CN" altLang="en-US" dirty="0" smtClean="0"/>
              <a:t>如果该节点只有一个子节点，其父节点直接指向其子节点        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if </a:t>
            </a:r>
            <a:r>
              <a:rPr lang="en-US" altLang="zh-CN" dirty="0" err="1" smtClean="0"/>
              <a:t>node.left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node.right</a:t>
            </a:r>
            <a:r>
              <a:rPr lang="en-US" altLang="zh-CN" dirty="0" smtClean="0"/>
              <a:t> == None:                </a:t>
            </a:r>
          </a:p>
          <a:p>
            <a:pPr>
              <a:buNone/>
            </a:pPr>
            <a:r>
              <a:rPr lang="en-US" altLang="zh-CN" dirty="0" smtClean="0"/>
              <a:t>	if node == </a:t>
            </a:r>
            <a:r>
              <a:rPr lang="en-US" altLang="zh-CN" dirty="0" err="1" smtClean="0"/>
              <a:t>self.root</a:t>
            </a:r>
            <a:r>
              <a:rPr lang="en-US" altLang="zh-CN" dirty="0" smtClean="0"/>
              <a:t>:                    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self.root.val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node.left.val</a:t>
            </a:r>
            <a:r>
              <a:rPr lang="en-US" altLang="zh-CN" dirty="0" smtClean="0"/>
              <a:t>                    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self.root.left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node.left.left</a:t>
            </a:r>
            <a:r>
              <a:rPr lang="en-US" altLang="zh-CN" dirty="0" smtClean="0"/>
              <a:t>                </a:t>
            </a:r>
          </a:p>
          <a:p>
            <a:pPr>
              <a:buNone/>
            </a:pPr>
            <a:r>
              <a:rPr lang="en-US" altLang="zh-CN" dirty="0" smtClean="0"/>
              <a:t>	else:                    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node.par.left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node.left</a:t>
            </a:r>
            <a:r>
              <a:rPr lang="en-US" altLang="zh-CN" dirty="0" smtClean="0"/>
              <a:t>                    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node.left.par</a:t>
            </a:r>
            <a:r>
              <a:rPr lang="en-US" altLang="zh-CN" dirty="0" smtClean="0"/>
              <a:t> = node.par            </a:t>
            </a:r>
          </a:p>
          <a:p>
            <a:pPr>
              <a:buNone/>
            </a:pPr>
            <a:r>
              <a:rPr lang="en-US" altLang="zh-CN" dirty="0" smtClean="0"/>
              <a:t>if </a:t>
            </a:r>
            <a:r>
              <a:rPr lang="en-US" altLang="zh-CN" dirty="0" err="1" smtClean="0"/>
              <a:t>node.right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node.left</a:t>
            </a:r>
            <a:r>
              <a:rPr lang="en-US" altLang="zh-CN" dirty="0" smtClean="0"/>
              <a:t> == None:                </a:t>
            </a:r>
          </a:p>
          <a:p>
            <a:pPr>
              <a:buNone/>
            </a:pPr>
            <a:r>
              <a:rPr lang="en-US" altLang="zh-CN" dirty="0" smtClean="0"/>
              <a:t>	if node == </a:t>
            </a:r>
            <a:r>
              <a:rPr lang="en-US" altLang="zh-CN" dirty="0" err="1" smtClean="0"/>
              <a:t>self.root</a:t>
            </a:r>
            <a:r>
              <a:rPr lang="en-US" altLang="zh-CN" dirty="0" smtClean="0"/>
              <a:t>:                    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self.root.val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node.right.val</a:t>
            </a:r>
            <a:r>
              <a:rPr lang="en-US" altLang="zh-CN" dirty="0" smtClean="0"/>
              <a:t>                    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self.root.right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node.right.right</a:t>
            </a:r>
            <a:r>
              <a:rPr lang="en-US" altLang="zh-CN" dirty="0" smtClean="0"/>
              <a:t>                </a:t>
            </a:r>
          </a:p>
          <a:p>
            <a:pPr>
              <a:buNone/>
            </a:pPr>
            <a:r>
              <a:rPr lang="en-US" altLang="zh-CN" dirty="0" smtClean="0"/>
              <a:t>	else:                    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node.par.right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node.right</a:t>
            </a:r>
            <a:r>
              <a:rPr lang="en-US" altLang="zh-CN" dirty="0" smtClean="0"/>
              <a:t>                    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node.right.par</a:t>
            </a:r>
            <a:r>
              <a:rPr lang="en-US" altLang="zh-CN" dirty="0" smtClean="0"/>
              <a:t> = node.par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# </a:t>
            </a:r>
            <a:r>
              <a:rPr lang="zh-CN" altLang="en-US" sz="2000" dirty="0" smtClean="0"/>
              <a:t>如果该节点有两个子节点，将其右子树的最小数据替代此节点的数据，并删除有右子树的最小数据            </a:t>
            </a:r>
            <a:endParaRPr lang="en-US" altLang="zh-CN" sz="2000" dirty="0" smtClean="0"/>
          </a:p>
          <a:p>
            <a:r>
              <a:rPr lang="en-US" altLang="zh-CN" dirty="0" smtClean="0"/>
              <a:t>if </a:t>
            </a:r>
            <a:r>
              <a:rPr lang="en-US" altLang="zh-CN" dirty="0" err="1" smtClean="0"/>
              <a:t>node.right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node.left</a:t>
            </a:r>
            <a:r>
              <a:rPr lang="en-US" altLang="zh-CN" dirty="0" smtClean="0"/>
              <a:t>:                </a:t>
            </a:r>
          </a:p>
          <a:p>
            <a:pPr lvl="2">
              <a:buNone/>
            </a:pPr>
            <a:r>
              <a:rPr lang="en-US" altLang="zh-CN" dirty="0" err="1" smtClean="0"/>
              <a:t>min_right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self.findmin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node.right</a:t>
            </a:r>
            <a:r>
              <a:rPr lang="en-US" altLang="zh-CN" dirty="0" smtClean="0"/>
              <a:t>)                </a:t>
            </a:r>
          </a:p>
          <a:p>
            <a:pPr lvl="2">
              <a:buNone/>
            </a:pPr>
            <a:r>
              <a:rPr lang="en-US" altLang="zh-CN" dirty="0" smtClean="0"/>
              <a:t>node.val = min_right.val </a:t>
            </a:r>
          </a:p>
          <a:p>
            <a:pPr lvl="2">
              <a:buNone/>
            </a:pPr>
            <a:r>
              <a:rPr lang="en-US" altLang="zh-CN" dirty="0" err="1" smtClean="0"/>
              <a:t>self.delete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node.right,min_right.val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先序遍历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def </a:t>
            </a:r>
            <a:r>
              <a:rPr lang="en-US" altLang="zh-CN" dirty="0" err="1" smtClean="0"/>
              <a:t>front_travel</a:t>
            </a:r>
            <a:r>
              <a:rPr lang="en-US" altLang="zh-CN" dirty="0" smtClean="0"/>
              <a:t>(self):        #</a:t>
            </a:r>
            <a:r>
              <a:rPr lang="zh-CN" altLang="en-US" dirty="0" smtClean="0"/>
              <a:t>如果二叉树为空，返回空列表        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if </a:t>
            </a:r>
            <a:r>
              <a:rPr lang="en-US" altLang="zh-CN" dirty="0" err="1" smtClean="0"/>
              <a:t>self.isEmpty</a:t>
            </a:r>
            <a:r>
              <a:rPr lang="en-US" altLang="zh-CN" dirty="0" smtClean="0"/>
              <a:t>():            </a:t>
            </a:r>
          </a:p>
          <a:p>
            <a:pPr lvl="2">
              <a:buNone/>
            </a:pPr>
            <a:r>
              <a:rPr lang="en-US" altLang="zh-CN" dirty="0" smtClean="0"/>
              <a:t>		return []        </a:t>
            </a:r>
          </a:p>
          <a:p>
            <a:pPr lvl="2">
              <a:buNone/>
            </a:pPr>
            <a:r>
              <a:rPr lang="en-US" altLang="zh-CN" dirty="0" smtClean="0"/>
              <a:t>else:            </a:t>
            </a:r>
          </a:p>
          <a:p>
            <a:pPr lvl="2">
              <a:buNone/>
            </a:pPr>
            <a:r>
              <a:rPr lang="en-US" altLang="zh-CN" dirty="0" smtClean="0"/>
              <a:t>	def loop(</a:t>
            </a:r>
            <a:r>
              <a:rPr lang="en-US" altLang="zh-CN" dirty="0" err="1" smtClean="0"/>
              <a:t>cur_node</a:t>
            </a:r>
            <a:r>
              <a:rPr lang="en-US" altLang="zh-CN" dirty="0" smtClean="0"/>
              <a:t>):                </a:t>
            </a:r>
          </a:p>
          <a:p>
            <a:pPr lvl="2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[]                </a:t>
            </a:r>
          </a:p>
          <a:p>
            <a:pPr lvl="2">
              <a:buNone/>
            </a:pPr>
            <a:r>
              <a:rPr lang="en-US" altLang="zh-CN" dirty="0" smtClean="0"/>
              <a:t>		if </a:t>
            </a:r>
            <a:r>
              <a:rPr lang="en-US" altLang="zh-CN" dirty="0" err="1" smtClean="0"/>
              <a:t>cur_node</a:t>
            </a:r>
            <a:r>
              <a:rPr lang="en-US" altLang="zh-CN" dirty="0" smtClean="0"/>
              <a:t>:                    </a:t>
            </a:r>
          </a:p>
          <a:p>
            <a:pPr lvl="2"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tmp.append</a:t>
            </a:r>
            <a:r>
              <a:rPr lang="en-US" altLang="zh-CN" dirty="0" smtClean="0"/>
              <a:t>(cur_node.val)                    </a:t>
            </a:r>
          </a:p>
          <a:p>
            <a:pPr lvl="2"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+= loop(</a:t>
            </a:r>
            <a:r>
              <a:rPr lang="en-US" altLang="zh-CN" dirty="0" err="1" smtClean="0"/>
              <a:t>cur_node.left</a:t>
            </a:r>
            <a:r>
              <a:rPr lang="en-US" altLang="zh-CN" dirty="0" smtClean="0"/>
              <a:t>)                    </a:t>
            </a:r>
          </a:p>
          <a:p>
            <a:pPr lvl="2"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+= loop(</a:t>
            </a:r>
            <a:r>
              <a:rPr lang="en-US" altLang="zh-CN" dirty="0" err="1" smtClean="0"/>
              <a:t>cur_node.right</a:t>
            </a:r>
            <a:r>
              <a:rPr lang="en-US" altLang="zh-CN" dirty="0" smtClean="0"/>
              <a:t>)                </a:t>
            </a:r>
          </a:p>
          <a:p>
            <a:pPr lvl="2">
              <a:buNone/>
            </a:pPr>
            <a:r>
              <a:rPr lang="en-US" altLang="zh-CN" dirty="0" smtClean="0"/>
              <a:t>		return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                       </a:t>
            </a:r>
          </a:p>
          <a:p>
            <a:pPr lvl="2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value_list</a:t>
            </a:r>
            <a:r>
              <a:rPr lang="en-US" altLang="zh-CN" dirty="0" smtClean="0"/>
              <a:t> = loop(</a:t>
            </a:r>
            <a:r>
              <a:rPr lang="en-US" altLang="zh-CN" dirty="0" err="1" smtClean="0"/>
              <a:t>self.root</a:t>
            </a:r>
            <a:r>
              <a:rPr lang="en-US" altLang="zh-CN" dirty="0" smtClean="0"/>
              <a:t>)            </a:t>
            </a:r>
          </a:p>
          <a:p>
            <a:pPr lvl="2">
              <a:buNone/>
            </a:pPr>
            <a:r>
              <a:rPr lang="en-US" altLang="zh-CN" dirty="0" smtClean="0"/>
              <a:t>	return </a:t>
            </a:r>
            <a:r>
              <a:rPr lang="en-US" altLang="zh-CN" dirty="0" err="1" smtClean="0"/>
              <a:t>value_list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中序遍历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def </a:t>
            </a:r>
            <a:r>
              <a:rPr lang="en-US" altLang="zh-CN" dirty="0" err="1" smtClean="0"/>
              <a:t>middle_travel</a:t>
            </a:r>
            <a:r>
              <a:rPr lang="en-US" altLang="zh-CN" dirty="0" smtClean="0"/>
              <a:t>(self):        #</a:t>
            </a:r>
            <a:r>
              <a:rPr lang="zh-CN" altLang="en-US" dirty="0" smtClean="0"/>
              <a:t>如果二叉树为空，返回空列表        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if </a:t>
            </a:r>
            <a:r>
              <a:rPr lang="en-US" altLang="zh-CN" dirty="0" err="1" smtClean="0"/>
              <a:t>self.isEmpty</a:t>
            </a:r>
            <a:r>
              <a:rPr lang="en-US" altLang="zh-CN" dirty="0" smtClean="0"/>
              <a:t>():            </a:t>
            </a:r>
          </a:p>
          <a:p>
            <a:pPr lvl="2">
              <a:buNone/>
            </a:pPr>
            <a:r>
              <a:rPr lang="en-US" altLang="zh-CN" dirty="0" smtClean="0"/>
              <a:t>	return []        </a:t>
            </a:r>
          </a:p>
          <a:p>
            <a:pPr lvl="2">
              <a:buNone/>
            </a:pPr>
            <a:r>
              <a:rPr lang="en-US" altLang="zh-CN" dirty="0" smtClean="0"/>
              <a:t>else:            </a:t>
            </a:r>
          </a:p>
          <a:p>
            <a:pPr lvl="2">
              <a:buNone/>
            </a:pPr>
            <a:r>
              <a:rPr lang="en-US" altLang="zh-CN" dirty="0" smtClean="0"/>
              <a:t>	def loop(</a:t>
            </a:r>
            <a:r>
              <a:rPr lang="en-US" altLang="zh-CN" dirty="0" err="1" smtClean="0"/>
              <a:t>cur_node</a:t>
            </a:r>
            <a:r>
              <a:rPr lang="en-US" altLang="zh-CN" dirty="0" smtClean="0"/>
              <a:t>):                </a:t>
            </a:r>
          </a:p>
          <a:p>
            <a:pPr lvl="2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[]                </a:t>
            </a:r>
          </a:p>
          <a:p>
            <a:pPr lvl="2">
              <a:buNone/>
            </a:pPr>
            <a:r>
              <a:rPr lang="en-US" altLang="zh-CN" dirty="0" smtClean="0"/>
              <a:t>		if </a:t>
            </a:r>
            <a:r>
              <a:rPr lang="en-US" altLang="zh-CN" dirty="0" err="1" smtClean="0"/>
              <a:t>cur_node</a:t>
            </a:r>
            <a:r>
              <a:rPr lang="en-US" altLang="zh-CN" dirty="0" smtClean="0"/>
              <a:t>:                    </a:t>
            </a:r>
          </a:p>
          <a:p>
            <a:pPr lvl="2"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+= loop(</a:t>
            </a:r>
            <a:r>
              <a:rPr lang="en-US" altLang="zh-CN" dirty="0" err="1" smtClean="0"/>
              <a:t>cur_node.left</a:t>
            </a:r>
            <a:r>
              <a:rPr lang="en-US" altLang="zh-CN" dirty="0" smtClean="0"/>
              <a:t>)                    			</a:t>
            </a:r>
            <a:r>
              <a:rPr lang="en-US" altLang="zh-CN" dirty="0" err="1" smtClean="0"/>
              <a:t>tmp.append</a:t>
            </a:r>
            <a:r>
              <a:rPr lang="en-US" altLang="zh-CN" dirty="0" smtClean="0"/>
              <a:t>(cur_node.val)                    </a:t>
            </a:r>
          </a:p>
          <a:p>
            <a:pPr lvl="2"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+= loop(</a:t>
            </a:r>
            <a:r>
              <a:rPr lang="en-US" altLang="zh-CN" dirty="0" err="1" smtClean="0"/>
              <a:t>cur_node.right</a:t>
            </a:r>
            <a:r>
              <a:rPr lang="en-US" altLang="zh-CN" dirty="0" smtClean="0"/>
              <a:t>)                </a:t>
            </a:r>
          </a:p>
          <a:p>
            <a:pPr lvl="2">
              <a:buNone/>
            </a:pPr>
            <a:r>
              <a:rPr lang="en-US" altLang="zh-CN" dirty="0" smtClean="0"/>
              <a:t>		return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                       </a:t>
            </a:r>
          </a:p>
          <a:p>
            <a:pPr lvl="2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value_list</a:t>
            </a:r>
            <a:r>
              <a:rPr lang="en-US" altLang="zh-CN" dirty="0" smtClean="0"/>
              <a:t> = loop(</a:t>
            </a:r>
            <a:r>
              <a:rPr lang="en-US" altLang="zh-CN" dirty="0" err="1" smtClean="0"/>
              <a:t>self.root</a:t>
            </a:r>
            <a:r>
              <a:rPr lang="en-US" altLang="zh-CN" dirty="0" smtClean="0"/>
              <a:t>)            </a:t>
            </a:r>
          </a:p>
          <a:p>
            <a:pPr lvl="2">
              <a:buNone/>
            </a:pPr>
            <a:r>
              <a:rPr lang="en-US" altLang="zh-CN" dirty="0" smtClean="0"/>
              <a:t>	return </a:t>
            </a:r>
            <a:r>
              <a:rPr lang="en-US" altLang="zh-CN" dirty="0" err="1" smtClean="0"/>
              <a:t>value_list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后序遍历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Practise</a:t>
            </a:r>
            <a:endParaRPr lang="en-US" altLang="zh-CN" dirty="0" smtClean="0"/>
          </a:p>
          <a:p>
            <a:r>
              <a:rPr lang="en-US" altLang="zh-CN" dirty="0" err="1" smtClean="0"/>
              <a:t>Ubung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下期节目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大家敬请期待由雷董下期给大家深入讲解平衡二叉树，红黑树，鼓掌，呱呱呱。。。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Danke</a:t>
            </a:r>
            <a:r>
              <a:rPr lang="en-US" altLang="zh-CN" dirty="0" smtClean="0"/>
              <a:t> fur </a:t>
            </a:r>
            <a:r>
              <a:rPr lang="en-US" altLang="zh-CN" dirty="0" err="1" smtClean="0"/>
              <a:t>ihre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Aufmerksamkeit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二叉搜索树是以二叉树来组织的，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）若左子树不为空，则左子树上所有节点的值均小于或等于它的根节点的值。</a:t>
            </a:r>
            <a:br>
              <a:rPr lang="zh-CN" altLang="en-US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）若右子树不为空，则右子树上所有节点的值均大于或等于它的根节点的值。</a:t>
            </a:r>
            <a:br>
              <a:rPr lang="zh-CN" altLang="en-US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）左、右子树也分别为二叉搜索树。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TNode</a:t>
            </a:r>
            <a:r>
              <a:rPr lang="en-US" altLang="zh-CN" dirty="0" smtClean="0"/>
              <a:t>(object):    '''    </a:t>
            </a:r>
            <a:r>
              <a:rPr lang="zh-CN" altLang="en-US" dirty="0" smtClean="0"/>
              <a:t>初始化树节点    </a:t>
            </a:r>
            <a:r>
              <a:rPr lang="en-US" altLang="zh-CN" dirty="0" smtClean="0"/>
              <a:t>'''    	def __init__(</a:t>
            </a:r>
            <a:r>
              <a:rPr lang="en-US" altLang="zh-CN" dirty="0" err="1" smtClean="0"/>
              <a:t>self,val</a:t>
            </a:r>
            <a:r>
              <a:rPr lang="en-US" altLang="zh-CN" dirty="0" smtClean="0"/>
              <a:t>):        </a:t>
            </a:r>
          </a:p>
          <a:p>
            <a:pPr lvl="2">
              <a:buNone/>
            </a:pPr>
            <a:r>
              <a:rPr lang="en-US" altLang="zh-CN" dirty="0" smtClean="0"/>
              <a:t> 	self.val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       </a:t>
            </a:r>
          </a:p>
          <a:p>
            <a:pPr lvl="2">
              <a:buNone/>
            </a:pPr>
            <a:r>
              <a:rPr lang="en-US" altLang="zh-CN" dirty="0" smtClean="0"/>
              <a:t>	self.par = None        </a:t>
            </a:r>
          </a:p>
          <a:p>
            <a:pPr lvl="2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self.left</a:t>
            </a:r>
            <a:r>
              <a:rPr lang="en-US" altLang="zh-CN" dirty="0" smtClean="0"/>
              <a:t> = None        </a:t>
            </a:r>
          </a:p>
          <a:p>
            <a:pPr lvl="2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self.right</a:t>
            </a:r>
            <a:r>
              <a:rPr lang="en-US" altLang="zh-CN" dirty="0" smtClean="0"/>
              <a:t> = None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 BST(object): </a:t>
            </a:r>
          </a:p>
          <a:p>
            <a:pPr lvl="2">
              <a:buNone/>
            </a:pPr>
            <a:r>
              <a:rPr lang="en-US" altLang="zh-CN" dirty="0" smtClean="0"/>
              <a:t>#1.</a:t>
            </a:r>
            <a:r>
              <a:rPr lang="zh-CN" altLang="en-US" dirty="0" smtClean="0"/>
              <a:t>初始化根节点 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def __init__(self): </a:t>
            </a:r>
          </a:p>
          <a:p>
            <a:pPr lvl="2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self.root</a:t>
            </a:r>
            <a:r>
              <a:rPr lang="en-US" altLang="zh-CN" dirty="0" smtClean="0"/>
              <a:t> = None</a:t>
            </a:r>
          </a:p>
          <a:p>
            <a:pPr lvl="2">
              <a:buNone/>
            </a:pPr>
            <a:r>
              <a:rPr lang="en-US" altLang="zh-CN" dirty="0" smtClean="0"/>
              <a:t>#2.</a:t>
            </a:r>
            <a:r>
              <a:rPr lang="zh-CN" altLang="en-US" dirty="0" smtClean="0"/>
              <a:t>判断二叉树是否为空 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def </a:t>
            </a:r>
            <a:r>
              <a:rPr lang="en-US" altLang="zh-CN" dirty="0" err="1" smtClean="0"/>
              <a:t>isEmpty</a:t>
            </a:r>
            <a:r>
              <a:rPr lang="en-US" altLang="zh-CN" dirty="0" smtClean="0"/>
              <a:t>(self): </a:t>
            </a:r>
          </a:p>
          <a:p>
            <a:pPr lvl="2">
              <a:buNone/>
            </a:pPr>
            <a:r>
              <a:rPr lang="en-US" altLang="zh-CN" dirty="0" smtClean="0"/>
              <a:t>		if </a:t>
            </a:r>
            <a:r>
              <a:rPr lang="en-US" altLang="zh-CN" dirty="0" err="1" smtClean="0"/>
              <a:t>self.root</a:t>
            </a:r>
            <a:r>
              <a:rPr lang="en-US" altLang="zh-CN" dirty="0" smtClean="0"/>
              <a:t> == None: </a:t>
            </a:r>
          </a:p>
          <a:p>
            <a:pPr lvl="2">
              <a:buNone/>
            </a:pPr>
            <a:r>
              <a:rPr lang="en-US" altLang="zh-CN" dirty="0" smtClean="0"/>
              <a:t>			return True </a:t>
            </a:r>
          </a:p>
          <a:p>
            <a:pPr lvl="2">
              <a:buNone/>
            </a:pPr>
            <a:r>
              <a:rPr lang="en-US" altLang="zh-CN" dirty="0" smtClean="0"/>
              <a:t>		else: return False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#3.</a:t>
            </a:r>
            <a:r>
              <a:rPr lang="zh-CN" altLang="en-US" dirty="0" smtClean="0"/>
              <a:t>插入节点    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def add(</a:t>
            </a:r>
            <a:r>
              <a:rPr lang="en-US" altLang="zh-CN" dirty="0" err="1" smtClean="0"/>
              <a:t>self,data</a:t>
            </a:r>
            <a:r>
              <a:rPr lang="en-US" altLang="zh-CN" dirty="0" smtClean="0"/>
              <a:t>):        </a:t>
            </a:r>
          </a:p>
          <a:p>
            <a:pPr lvl="1">
              <a:buNone/>
            </a:pPr>
            <a:r>
              <a:rPr lang="en-US" altLang="zh-CN" dirty="0" smtClean="0"/>
              <a:t>     ‘’‘ </a:t>
            </a:r>
            <a:r>
              <a:rPr lang="en-US" altLang="zh-CN" dirty="0" err="1" smtClean="0"/>
              <a:t>input:data</a:t>
            </a:r>
            <a:r>
              <a:rPr lang="en-US" altLang="zh-CN" dirty="0" smtClean="0"/>
              <a:t>:</a:t>
            </a:r>
            <a:r>
              <a:rPr lang="zh-CN" altLang="en-US" dirty="0" smtClean="0"/>
              <a:t>待插入的节点数据</a:t>
            </a:r>
            <a:r>
              <a:rPr lang="en-US" altLang="zh-CN" dirty="0" smtClean="0"/>
              <a:t>'''        #</a:t>
            </a:r>
            <a:r>
              <a:rPr lang="zh-CN" altLang="en-US" dirty="0" smtClean="0"/>
              <a:t>首先判断二叉树是否为空，如果为空，节点作为根节点        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if </a:t>
            </a:r>
            <a:r>
              <a:rPr lang="en-US" altLang="zh-CN" dirty="0" err="1" smtClean="0"/>
              <a:t>self.isEmpty</a:t>
            </a:r>
            <a:r>
              <a:rPr lang="en-US" altLang="zh-CN" dirty="0" smtClean="0"/>
              <a:t>():            </a:t>
            </a:r>
          </a:p>
          <a:p>
            <a:pPr lvl="1">
              <a:buNone/>
            </a:pPr>
            <a:r>
              <a:rPr lang="en-US" altLang="zh-CN" dirty="0" smtClean="0"/>
              <a:t>			node = </a:t>
            </a:r>
            <a:r>
              <a:rPr lang="en-US" altLang="zh-CN" dirty="0" err="1" smtClean="0"/>
              <a:t>TNode</a:t>
            </a:r>
            <a:r>
              <a:rPr lang="en-US" altLang="zh-CN" dirty="0" smtClean="0"/>
              <a:t>(data)            </a:t>
            </a:r>
          </a:p>
          <a:p>
            <a:pPr lvl="1"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self.root</a:t>
            </a:r>
            <a:r>
              <a:rPr lang="en-US" altLang="zh-CN" dirty="0" smtClean="0"/>
              <a:t> = node        </a:t>
            </a:r>
            <a:r>
              <a:rPr lang="zh-CN" altLang="en-US" dirty="0" smtClean="0"/>
              <a:t>        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def insert(</a:t>
            </a:r>
            <a:r>
              <a:rPr lang="en-US" altLang="zh-CN" dirty="0" err="1" smtClean="0"/>
              <a:t>cur_node,data</a:t>
            </a:r>
            <a:r>
              <a:rPr lang="en-US" altLang="zh-CN" dirty="0" smtClean="0"/>
              <a:t>):                </a:t>
            </a:r>
          </a:p>
          <a:p>
            <a:pPr lvl="1">
              <a:buNone/>
            </a:pPr>
            <a:r>
              <a:rPr lang="en-US" altLang="zh-CN" dirty="0" smtClean="0"/>
              <a:t>    if data &lt;= cur_node.val:                    </a:t>
            </a:r>
          </a:p>
          <a:p>
            <a:pPr lvl="1">
              <a:buNone/>
            </a:pPr>
            <a:r>
              <a:rPr lang="en-US" altLang="zh-CN" dirty="0" smtClean="0"/>
              <a:t>		  if </a:t>
            </a:r>
            <a:r>
              <a:rPr lang="en-US" altLang="zh-CN" dirty="0" err="1" smtClean="0"/>
              <a:t>cur_node.left</a:t>
            </a:r>
            <a:r>
              <a:rPr lang="en-US" altLang="zh-CN" dirty="0" smtClean="0"/>
              <a:t>:                        			           insert(</a:t>
            </a:r>
            <a:r>
              <a:rPr lang="en-US" altLang="zh-CN" dirty="0" err="1" smtClean="0"/>
              <a:t>cur_node.left,data</a:t>
            </a:r>
            <a:r>
              <a:rPr lang="en-US" altLang="zh-CN" dirty="0" smtClean="0"/>
              <a:t>)                                 </a:t>
            </a:r>
          </a:p>
          <a:p>
            <a:pPr lvl="1">
              <a:buNone/>
            </a:pPr>
            <a:r>
              <a:rPr lang="en-US" altLang="zh-CN" dirty="0" smtClean="0"/>
              <a:t>	   else:                        </a:t>
            </a:r>
          </a:p>
          <a:p>
            <a:pPr lvl="1">
              <a:buNone/>
            </a:pPr>
            <a:r>
              <a:rPr lang="en-US" altLang="zh-CN" dirty="0" smtClean="0"/>
              <a:t>		           node = </a:t>
            </a:r>
            <a:r>
              <a:rPr lang="en-US" altLang="zh-CN" dirty="0" err="1" smtClean="0"/>
              <a:t>TNode</a:t>
            </a:r>
            <a:r>
              <a:rPr lang="en-US" altLang="zh-CN" dirty="0" smtClean="0"/>
              <a:t>(data)                        </a:t>
            </a:r>
          </a:p>
          <a:p>
            <a:pPr lvl="1">
              <a:buNone/>
            </a:pPr>
            <a:r>
              <a:rPr lang="en-US" altLang="zh-CN" dirty="0" smtClean="0"/>
              <a:t>	 	 	</a:t>
            </a:r>
            <a:r>
              <a:rPr lang="en-US" altLang="zh-CN" dirty="0" err="1" smtClean="0"/>
              <a:t>cur_node.left</a:t>
            </a:r>
            <a:r>
              <a:rPr lang="en-US" altLang="zh-CN" dirty="0" smtClean="0"/>
              <a:t> = node</a:t>
            </a:r>
          </a:p>
          <a:p>
            <a:pPr lvl="1">
              <a:buNone/>
            </a:pPr>
            <a:r>
              <a:rPr lang="en-US" altLang="zh-CN" dirty="0" smtClean="0"/>
              <a:t>                      node.par = </a:t>
            </a:r>
            <a:r>
              <a:rPr lang="en-US" altLang="zh-CN" dirty="0" err="1" smtClean="0"/>
              <a:t>cur_node</a:t>
            </a:r>
            <a:r>
              <a:rPr lang="en-US" altLang="zh-CN" dirty="0" smtClean="0"/>
              <a:t>                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data &gt;= cur_node.val:          </a:t>
            </a:r>
          </a:p>
          <a:p>
            <a:pPr lvl="1">
              <a:buNone/>
            </a:pPr>
            <a:r>
              <a:rPr lang="en-US" altLang="zh-CN" dirty="0" smtClean="0"/>
              <a:t>          if </a:t>
            </a:r>
            <a:r>
              <a:rPr lang="en-US" altLang="zh-CN" dirty="0" err="1" smtClean="0"/>
              <a:t>cur_node.right</a:t>
            </a:r>
            <a:r>
              <a:rPr lang="en-US" altLang="zh-CN" dirty="0" smtClean="0"/>
              <a:t>:                        						insert(</a:t>
            </a:r>
            <a:r>
              <a:rPr lang="en-US" altLang="zh-CN" dirty="0" err="1" smtClean="0"/>
              <a:t>cur_node.right,data</a:t>
            </a:r>
            <a:r>
              <a:rPr lang="en-US" altLang="zh-CN" dirty="0" smtClean="0"/>
              <a:t>)                </a:t>
            </a:r>
          </a:p>
          <a:p>
            <a:pPr lvl="1">
              <a:buNone/>
            </a:pPr>
            <a:r>
              <a:rPr lang="en-US" altLang="zh-CN" dirty="0" smtClean="0"/>
              <a:t>         else:                  </a:t>
            </a:r>
          </a:p>
          <a:p>
            <a:pPr lvl="1">
              <a:buNone/>
            </a:pPr>
            <a:r>
              <a:rPr lang="en-US" altLang="zh-CN" dirty="0" smtClean="0"/>
              <a:t>	                  node = </a:t>
            </a:r>
            <a:r>
              <a:rPr lang="en-US" altLang="zh-CN" dirty="0" err="1" smtClean="0"/>
              <a:t>TNode</a:t>
            </a:r>
            <a:r>
              <a:rPr lang="en-US" altLang="zh-CN" dirty="0" smtClean="0"/>
              <a:t>(data)            </a:t>
            </a:r>
          </a:p>
          <a:p>
            <a:pPr lvl="1">
              <a:buNone/>
            </a:pPr>
            <a:r>
              <a:rPr lang="en-US" altLang="zh-CN" dirty="0" smtClean="0"/>
              <a:t>                       </a:t>
            </a:r>
            <a:r>
              <a:rPr lang="en-US" altLang="zh-CN" dirty="0" err="1" smtClean="0"/>
              <a:t>cur_node.right</a:t>
            </a:r>
            <a:r>
              <a:rPr lang="en-US" altLang="zh-CN" dirty="0" smtClean="0"/>
              <a:t> = node          </a:t>
            </a:r>
          </a:p>
          <a:p>
            <a:pPr lvl="1">
              <a:buNone/>
            </a:pPr>
            <a:r>
              <a:rPr lang="en-US" altLang="zh-CN" dirty="0" smtClean="0"/>
              <a:t>                       node.par = </a:t>
            </a:r>
            <a:r>
              <a:rPr lang="en-US" altLang="zh-CN" dirty="0" err="1" smtClean="0"/>
              <a:t>cur_node</a:t>
            </a:r>
            <a:r>
              <a:rPr lang="en-US" altLang="zh-CN" dirty="0" smtClean="0"/>
              <a:t>                       </a:t>
            </a:r>
          </a:p>
          <a:p>
            <a:pPr lvl="1">
              <a:buNone/>
            </a:pPr>
            <a:r>
              <a:rPr lang="en-US" altLang="zh-CN" dirty="0" smtClean="0"/>
              <a:t> insert(</a:t>
            </a:r>
            <a:r>
              <a:rPr lang="en-US" altLang="zh-CN" dirty="0" err="1" smtClean="0"/>
              <a:t>self.root,data</a:t>
            </a:r>
            <a:r>
              <a:rPr lang="en-US" altLang="zh-CN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4128" y="1628800"/>
            <a:ext cx="2880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向二叉搜索树种插入新节点的函数</a:t>
            </a:r>
            <a:r>
              <a:rPr lang="en-US" altLang="zh-CN" dirty="0" smtClean="0"/>
              <a:t>add</a:t>
            </a:r>
            <a:r>
              <a:rPr lang="zh-CN" altLang="en-US" dirty="0" smtClean="0"/>
              <a:t>。采用递归方法，如果新节点的元素值小于当前节点的元素值，判断当前节点是否有左子树？如果没有，新的节点作为当前节点的左子树节点；如果有，继续与当前节点的左子树根节点比较。如果新节点元素大于当前节点的元素值，判断当前节点是否有右子树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如果没有，新节点作为当前节点的右子树节点；如果有，继续与当前节点的右子树根节点比较。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.</a:t>
            </a:r>
            <a:r>
              <a:rPr lang="zh-CN" altLang="en-US" dirty="0" smtClean="0"/>
              <a:t>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#4</a:t>
            </a:r>
            <a:r>
              <a:rPr lang="zh-CN" altLang="en-US" dirty="0" smtClean="0"/>
              <a:t>搜索二叉搜索树中是否有某个数值的节点的函数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，并返回第一个节点</a:t>
            </a:r>
            <a:endParaRPr lang="en-US" altLang="zh-CN" dirty="0" smtClean="0"/>
          </a:p>
          <a:p>
            <a:r>
              <a:rPr lang="en-US" altLang="zh-CN" dirty="0" smtClean="0"/>
              <a:t>def search(</a:t>
            </a:r>
            <a:r>
              <a:rPr lang="en-US" altLang="zh-CN" dirty="0" err="1" smtClean="0"/>
              <a:t>self,cur_node,data</a:t>
            </a:r>
            <a:r>
              <a:rPr lang="en-US" altLang="zh-CN" dirty="0" smtClean="0"/>
              <a:t>):</a:t>
            </a:r>
          </a:p>
          <a:p>
            <a:pPr lvl="2">
              <a:buNone/>
            </a:pPr>
            <a:r>
              <a:rPr lang="en-US" altLang="zh-CN" dirty="0" smtClean="0"/>
              <a:t>if </a:t>
            </a:r>
            <a:r>
              <a:rPr lang="en-US" altLang="zh-CN" dirty="0" err="1" smtClean="0"/>
              <a:t>self.isEmpty</a:t>
            </a:r>
            <a:r>
              <a:rPr lang="en-US" altLang="zh-CN" dirty="0" smtClean="0"/>
              <a:t>():  </a:t>
            </a:r>
          </a:p>
          <a:p>
            <a:pPr lvl="2">
              <a:buNone/>
            </a:pPr>
            <a:r>
              <a:rPr lang="en-US" altLang="zh-CN" dirty="0" smtClean="0"/>
              <a:t>		print('</a:t>
            </a:r>
            <a:r>
              <a:rPr lang="zh-CN" altLang="en-US" dirty="0" smtClean="0"/>
              <a:t>二叉搜索树为空，无法进行搜索操作！</a:t>
            </a:r>
            <a:r>
              <a:rPr lang="en-US" altLang="zh-CN" dirty="0" smtClean="0"/>
              <a:t>')            	</a:t>
            </a:r>
          </a:p>
          <a:p>
            <a:pPr lvl="2">
              <a:buNone/>
            </a:pPr>
            <a:r>
              <a:rPr lang="en-US" altLang="zh-CN" dirty="0" smtClean="0"/>
              <a:t>		return False        </a:t>
            </a:r>
          </a:p>
          <a:p>
            <a:pPr lvl="2">
              <a:buNone/>
            </a:pPr>
            <a:r>
              <a:rPr lang="en-US" altLang="zh-CN" dirty="0" smtClean="0"/>
              <a:t>else:            </a:t>
            </a:r>
          </a:p>
          <a:p>
            <a:pPr lvl="2">
              <a:buNone/>
            </a:pPr>
            <a:r>
              <a:rPr lang="en-US" altLang="zh-CN" dirty="0" smtClean="0"/>
              <a:t>	def find(</a:t>
            </a:r>
            <a:r>
              <a:rPr lang="en-US" altLang="zh-CN" dirty="0" err="1" smtClean="0"/>
              <a:t>node,data</a:t>
            </a:r>
            <a:r>
              <a:rPr lang="en-US" altLang="zh-CN" dirty="0" smtClean="0"/>
              <a:t>):                </a:t>
            </a:r>
          </a:p>
          <a:p>
            <a:pPr lvl="2">
              <a:buNone/>
            </a:pPr>
            <a:r>
              <a:rPr lang="en-US" altLang="zh-CN" dirty="0" smtClean="0"/>
              <a:t>		if node == None:             </a:t>
            </a:r>
          </a:p>
          <a:p>
            <a:pPr lvl="2">
              <a:buNone/>
            </a:pPr>
            <a:r>
              <a:rPr lang="en-US" altLang="zh-CN" dirty="0" smtClean="0"/>
              <a:t>		       print(‘</a:t>
            </a:r>
            <a:r>
              <a:rPr lang="zh-CN" altLang="en-US" dirty="0" smtClean="0"/>
              <a:t>二叉搜索树中没有节点的值为：</a:t>
            </a:r>
            <a:r>
              <a:rPr lang="en-US" altLang="zh-CN" dirty="0" smtClean="0"/>
              <a:t>’,data)                    	       	       return False                </a:t>
            </a:r>
          </a:p>
          <a:p>
            <a:pPr lvl="2">
              <a:buNone/>
            </a:pPr>
            <a:r>
              <a:rPr lang="en-US" altLang="zh-CN" dirty="0" smtClean="0"/>
              <a:t>     	if node.val == data:                 </a:t>
            </a:r>
          </a:p>
          <a:p>
            <a:pPr lvl="2">
              <a:buNone/>
            </a:pPr>
            <a:r>
              <a:rPr lang="en-US" altLang="zh-CN" dirty="0" smtClean="0"/>
              <a:t>	           	       return node                	</a:t>
            </a:r>
          </a:p>
          <a:p>
            <a:pPr lvl="2">
              <a:buNone/>
            </a:pPr>
            <a:r>
              <a:rPr lang="en-US" altLang="zh-CN" dirty="0" smtClean="0"/>
              <a:t>     	if data &lt; node.val:         </a:t>
            </a:r>
          </a:p>
          <a:p>
            <a:pPr lvl="2">
              <a:buNone/>
            </a:pPr>
            <a:r>
              <a:rPr lang="en-US" altLang="zh-CN" dirty="0" smtClean="0"/>
              <a:t>              	      return find(</a:t>
            </a:r>
            <a:r>
              <a:rPr lang="en-US" altLang="zh-CN" dirty="0" err="1" smtClean="0"/>
              <a:t>node.left,data</a:t>
            </a:r>
            <a:r>
              <a:rPr lang="en-US" altLang="zh-CN" dirty="0" smtClean="0"/>
              <a:t>)        </a:t>
            </a:r>
          </a:p>
          <a:p>
            <a:pPr lvl="2">
              <a:buNone/>
            </a:pPr>
            <a:r>
              <a:rPr lang="en-US" altLang="zh-CN" dirty="0" smtClean="0"/>
              <a:t>     	if data &gt; node.val:               </a:t>
            </a:r>
          </a:p>
          <a:p>
            <a:pPr lvl="2">
              <a:buNone/>
            </a:pPr>
            <a:r>
              <a:rPr lang="en-US" altLang="zh-CN" dirty="0" smtClean="0"/>
              <a:t>	        	      return find(</a:t>
            </a:r>
            <a:r>
              <a:rPr lang="en-US" altLang="zh-CN" dirty="0" err="1" smtClean="0"/>
              <a:t>node.right,data</a:t>
            </a:r>
            <a:r>
              <a:rPr lang="en-US" altLang="zh-CN" dirty="0" smtClean="0"/>
              <a:t>)       </a:t>
            </a:r>
          </a:p>
          <a:p>
            <a:pPr lvl="2">
              <a:buNone/>
            </a:pPr>
            <a:r>
              <a:rPr lang="en-US" altLang="zh-CN" dirty="0" smtClean="0"/>
              <a:t> result = find(</a:t>
            </a:r>
            <a:r>
              <a:rPr lang="en-US" altLang="zh-CN" dirty="0" err="1" smtClean="0"/>
              <a:t>cur_node,data</a:t>
            </a:r>
            <a:r>
              <a:rPr lang="en-US" altLang="zh-CN" dirty="0" smtClean="0"/>
              <a:t>)           </a:t>
            </a:r>
          </a:p>
          <a:p>
            <a:pPr lvl="2">
              <a:buNone/>
            </a:pPr>
            <a:r>
              <a:rPr lang="en-US" altLang="zh-CN" dirty="0" smtClean="0"/>
              <a:t> return result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Findmin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Findmax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从子树中查找最小节点的函数</a:t>
            </a:r>
            <a:r>
              <a:rPr lang="en-US" altLang="zh-CN" sz="2000" dirty="0" err="1" smtClean="0"/>
              <a:t>findmin</a:t>
            </a:r>
            <a:r>
              <a:rPr lang="zh-CN" altLang="en-US" sz="2000" dirty="0" smtClean="0"/>
              <a:t>，从子树中查找最大节点的函数</a:t>
            </a:r>
            <a:r>
              <a:rPr lang="en-US" altLang="zh-CN" sz="2000" dirty="0" err="1" smtClean="0"/>
              <a:t>findmax</a:t>
            </a:r>
            <a:r>
              <a:rPr lang="zh-CN" altLang="en-US" sz="2000" dirty="0" smtClean="0"/>
              <a:t>。查找最小节点在左子树中递归，查找最大节点在右子树中递归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Practice…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def delete(</a:t>
            </a:r>
            <a:r>
              <a:rPr lang="en-US" altLang="zh-CN" dirty="0" err="1" smtClean="0"/>
              <a:t>self,cur_node,data</a:t>
            </a:r>
            <a:r>
              <a:rPr lang="en-US" altLang="zh-CN" dirty="0" smtClean="0"/>
              <a:t>):       </a:t>
            </a:r>
          </a:p>
          <a:p>
            <a:pPr lvl="2">
              <a:buNone/>
            </a:pPr>
            <a:r>
              <a:rPr lang="en-US" altLang="zh-CN" dirty="0" smtClean="0"/>
              <a:t>node = </a:t>
            </a:r>
            <a:r>
              <a:rPr lang="en-US" altLang="zh-CN" dirty="0" err="1" smtClean="0"/>
              <a:t>self.search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cur_node,data</a:t>
            </a:r>
            <a:r>
              <a:rPr lang="en-US" altLang="zh-CN" dirty="0" smtClean="0"/>
              <a:t>)</a:t>
            </a:r>
          </a:p>
          <a:p>
            <a:pPr lvl="2">
              <a:buNone/>
            </a:pPr>
            <a:r>
              <a:rPr lang="en-US" altLang="zh-CN" dirty="0" smtClean="0"/>
              <a:t>if not node:            </a:t>
            </a:r>
          </a:p>
          <a:p>
            <a:pPr lvl="2">
              <a:buNone/>
            </a:pPr>
            <a:r>
              <a:rPr lang="en-US" altLang="zh-CN" dirty="0" smtClean="0"/>
              <a:t>	print('</a:t>
            </a:r>
            <a:r>
              <a:rPr lang="zh-CN" altLang="en-US" dirty="0" smtClean="0"/>
              <a:t>删除操作：二叉搜索树没有节点的值为</a:t>
            </a:r>
            <a:r>
              <a:rPr lang="en-US" altLang="zh-CN" dirty="0" smtClean="0"/>
              <a:t>:',data,'</a:t>
            </a:r>
            <a:r>
              <a:rPr lang="zh-CN" altLang="en-US" dirty="0" smtClean="0"/>
              <a:t>无法执行删除操作</a:t>
            </a:r>
            <a:r>
              <a:rPr lang="en-US" altLang="zh-CN" dirty="0" smtClean="0"/>
              <a:t>')            return False               </a:t>
            </a:r>
          </a:p>
          <a:p>
            <a:pPr lvl="2">
              <a:buNone/>
            </a:pPr>
            <a:r>
              <a:rPr lang="en-US" altLang="zh-CN" dirty="0" smtClean="0"/>
              <a:t>else:            #Scene1:   </a:t>
            </a:r>
            <a:r>
              <a:rPr lang="zh-CN" altLang="en-US" dirty="0" smtClean="0"/>
              <a:t>如果该节点是叶节点            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	if </a:t>
            </a:r>
            <a:r>
              <a:rPr lang="en-US" altLang="zh-CN" dirty="0" err="1" smtClean="0"/>
              <a:t>node.left</a:t>
            </a:r>
            <a:r>
              <a:rPr lang="en-US" altLang="zh-CN" dirty="0" smtClean="0"/>
              <a:t> == None and </a:t>
            </a:r>
            <a:r>
              <a:rPr lang="en-US" altLang="zh-CN" dirty="0" err="1" smtClean="0"/>
              <a:t>node.right</a:t>
            </a:r>
            <a:r>
              <a:rPr lang="en-US" altLang="zh-CN" dirty="0" smtClean="0"/>
              <a:t> == None: </a:t>
            </a:r>
          </a:p>
          <a:p>
            <a:pPr lvl="2">
              <a:buNone/>
            </a:pPr>
            <a:r>
              <a:rPr lang="en-US" altLang="zh-CN" dirty="0" smtClean="0"/>
              <a:t>	       if node == </a:t>
            </a:r>
            <a:r>
              <a:rPr lang="en-US" altLang="zh-CN" dirty="0" err="1" smtClean="0"/>
              <a:t>self.root</a:t>
            </a:r>
            <a:r>
              <a:rPr lang="en-US" altLang="zh-CN" dirty="0" smtClean="0"/>
              <a:t>:                    </a:t>
            </a:r>
          </a:p>
          <a:p>
            <a:pPr lvl="2">
              <a:buNone/>
            </a:pPr>
            <a:r>
              <a:rPr lang="en-US" altLang="zh-CN" dirty="0" smtClean="0"/>
              <a:t>	       	</a:t>
            </a:r>
            <a:r>
              <a:rPr lang="en-US" altLang="zh-CN" dirty="0" err="1" smtClean="0"/>
              <a:t>self.root</a:t>
            </a:r>
            <a:r>
              <a:rPr lang="en-US" altLang="zh-CN" dirty="0" smtClean="0"/>
              <a:t> = None                    </a:t>
            </a:r>
          </a:p>
          <a:p>
            <a:pPr lvl="2">
              <a:buNone/>
            </a:pPr>
            <a:r>
              <a:rPr lang="en-US" altLang="zh-CN" dirty="0" smtClean="0"/>
              <a:t>		print('</a:t>
            </a:r>
            <a:r>
              <a:rPr lang="zh-CN" altLang="en-US" dirty="0" smtClean="0"/>
              <a:t>二叉搜索树为空！</a:t>
            </a:r>
            <a:r>
              <a:rPr lang="en-US" altLang="zh-CN" dirty="0" smtClean="0"/>
              <a:t>')                </a:t>
            </a:r>
          </a:p>
          <a:p>
            <a:pPr lvl="2">
              <a:buNone/>
            </a:pPr>
            <a:r>
              <a:rPr lang="en-US" altLang="zh-CN" dirty="0" smtClean="0"/>
              <a:t>	      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node.par.left</a:t>
            </a:r>
            <a:r>
              <a:rPr lang="en-US" altLang="zh-CN" dirty="0" smtClean="0"/>
              <a:t> == node:                    </a:t>
            </a:r>
          </a:p>
          <a:p>
            <a:pPr lvl="2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node.par.left</a:t>
            </a:r>
            <a:r>
              <a:rPr lang="en-US" altLang="zh-CN" dirty="0" smtClean="0"/>
              <a:t> = None </a:t>
            </a:r>
          </a:p>
          <a:p>
            <a:pPr lvl="2">
              <a:buNone/>
            </a:pPr>
            <a:r>
              <a:rPr lang="en-US" altLang="zh-CN" dirty="0" smtClean="0"/>
              <a:t>	       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node.par.right</a:t>
            </a:r>
            <a:r>
              <a:rPr lang="en-US" altLang="zh-CN" dirty="0" smtClean="0"/>
              <a:t> == node:                    </a:t>
            </a:r>
          </a:p>
          <a:p>
            <a:pPr lvl="2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node.par.right</a:t>
            </a:r>
            <a:r>
              <a:rPr lang="en-US" altLang="zh-CN" dirty="0" smtClean="0"/>
              <a:t> = None            # </a:t>
            </a:r>
            <a:r>
              <a:rPr lang="zh-CN" altLang="en-US" dirty="0" smtClean="0"/>
              <a:t>如果该节点只有一个子节点，其父节点直接指向其子节点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454</Words>
  <Application>Microsoft Office PowerPoint</Application>
  <PresentationFormat>全屏显示(4:3)</PresentationFormat>
  <Paragraphs>130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二叉搜索树</vt:lpstr>
      <vt:lpstr>幻灯片 2</vt:lpstr>
      <vt:lpstr>幻灯片 3</vt:lpstr>
      <vt:lpstr>幻灯片 4</vt:lpstr>
      <vt:lpstr>幻灯片 5</vt:lpstr>
      <vt:lpstr>增</vt:lpstr>
      <vt:lpstr>.查</vt:lpstr>
      <vt:lpstr>Findmin 和Findmax</vt:lpstr>
      <vt:lpstr>删除</vt:lpstr>
      <vt:lpstr>幻灯片 10</vt:lpstr>
      <vt:lpstr>幻灯片 11</vt:lpstr>
      <vt:lpstr>先序遍历</vt:lpstr>
      <vt:lpstr>中序遍历</vt:lpstr>
      <vt:lpstr>后序遍历</vt:lpstr>
      <vt:lpstr>下期节目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二叉搜索树</dc:title>
  <dc:creator>chivalry_jac</dc:creator>
  <cp:lastModifiedBy>DELL</cp:lastModifiedBy>
  <cp:revision>13</cp:revision>
  <dcterms:created xsi:type="dcterms:W3CDTF">2019-12-24T02:12:25Z</dcterms:created>
  <dcterms:modified xsi:type="dcterms:W3CDTF">2019-12-30T16:17:47Z</dcterms:modified>
</cp:coreProperties>
</file>