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9" r:id="rId2"/>
    <p:sldId id="300" r:id="rId3"/>
    <p:sldId id="384" r:id="rId4"/>
    <p:sldId id="416" r:id="rId5"/>
    <p:sldId id="387" r:id="rId6"/>
    <p:sldId id="357" r:id="rId7"/>
    <p:sldId id="392" r:id="rId8"/>
    <p:sldId id="393" r:id="rId9"/>
    <p:sldId id="389" r:id="rId10"/>
    <p:sldId id="400" r:id="rId11"/>
    <p:sldId id="401" r:id="rId12"/>
    <p:sldId id="399" r:id="rId13"/>
    <p:sldId id="398" r:id="rId14"/>
    <p:sldId id="405" r:id="rId15"/>
    <p:sldId id="414" r:id="rId16"/>
    <p:sldId id="415" r:id="rId17"/>
    <p:sldId id="394" r:id="rId18"/>
    <p:sldId id="395" r:id="rId19"/>
    <p:sldId id="397" r:id="rId20"/>
    <p:sldId id="39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sun Yun" initials="HY" lastIdx="2" clrIdx="0">
    <p:extLst>
      <p:ext uri="{19B8F6BF-5375-455C-9EA6-DF929625EA0E}">
        <p15:presenceInfo xmlns:p15="http://schemas.microsoft.com/office/powerpoint/2012/main" userId="775b0093dd65e5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DDF"/>
    <a:srgbClr val="F2F2F2"/>
    <a:srgbClr val="DEE1E6"/>
    <a:srgbClr val="595959"/>
    <a:srgbClr val="00EC66"/>
    <a:srgbClr val="F5F2F2"/>
    <a:srgbClr val="0D66DD"/>
    <a:srgbClr val="EDEDED"/>
    <a:srgbClr val="047DDD"/>
    <a:srgbClr val="02C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5" autoAdjust="0"/>
    <p:restoredTop sz="96187" autoAdjust="0"/>
  </p:normalViewPr>
  <p:slideViewPr>
    <p:cSldViewPr snapToGrid="0">
      <p:cViewPr varScale="1">
        <p:scale>
          <a:sx n="111" d="100"/>
          <a:sy n="111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DD0B-2625-497C-B4B4-66E92496A6AF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0DBE2-E3D4-4AE8-9D8D-BD08E9D0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6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6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4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9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2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A411-A3DC-4898-A910-521334FE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40613-309F-4670-8124-418C87E8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F4BA2-E92C-4C6C-9C0A-EB3195E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481EB-D810-4865-8DBE-5686526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5F5C0-3F42-4B71-8B37-ADEAEA2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BC6CF-2757-44CD-9767-AF23B783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3E21E-5D24-48C5-8511-906FB8D1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A61E7-1847-4D20-8337-5D766AB2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69C9D-5E85-4476-BD08-0CFE1F6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A28FE-DF15-4978-82E6-C0F5FDE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04142-92CA-4450-B3C5-00750C828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E7797-B13B-4990-BF6E-D8EE0783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114EC-3A40-46FF-AF66-A44F9A24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7F9AF-EC02-4DCD-80D9-B23DF2A9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64819-9148-4F08-9544-7708D150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2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8729-1F25-405D-BEA7-ED863D5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990B6-3CCB-485E-AEF3-65656CE3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AA59-50FE-4F5B-A703-51D14EF9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3A4A2-C40C-4E32-AAB5-31861825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E8B8F-EDDE-4806-BBD5-C4BD8AE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A1D6-8200-461C-A048-882033CE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08F01-35DE-4CDB-BF21-4C6B281C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CD040-05F4-4087-8F74-97458F84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265B-3130-425D-85A8-EA2488C7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043F-D84A-4E4E-BE1D-AC88CB40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DCF7-D3A5-4600-B63D-0CD781D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7A66B-85C9-42CD-99E0-5531770B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4EAD2-C519-4F79-8327-1EB6019D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B495E-92AA-4BC8-950B-7DB39895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A8A20-508F-4D50-843B-4FE99949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2915E-5031-4A0C-B8A0-FF41C14B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6067-4B8A-4DD6-9E48-CFD5C672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76685-9F5D-4CDF-A849-CE0A7749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27400-247C-4CC8-816D-A88B54791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21DB05-728D-4394-8ACC-FB7B9350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C03D4-7B7F-46CC-9287-55416CF5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36219-400E-4301-971E-F984523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C84B7B-8109-4831-AB7D-21DFB602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6E1AD-9D88-432A-8498-DC7BD0D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4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1679-BB94-4C54-ABD1-9341BE62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49F68-3605-4F84-8DDB-9E1BA608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8A874-A6BA-42BD-81E2-24C0967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5DB10-0CB1-42E1-9547-1F94D01C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C96AC1-69A9-44B9-96FB-2371D022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EC9C0-47C2-4E9D-B5A9-C75E36CA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34790-3349-48F3-AA04-BF3145F5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2F3-DAB9-4EFE-9680-0ECD3501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8C04D-07C6-4913-9C50-BFA0C019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E8C0F-5E96-46A1-B0F4-8F71ACB8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1C511-CFDB-4565-B619-58DE4BCC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A8D98-625A-4473-B661-62B81FDA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5EB65-D770-4D8E-822A-09A7D615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78AE3-F489-4C25-8BE8-B64548D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3DBD70-8408-43A4-9FCA-77096517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F2C0F-715D-4D28-9674-54BD9352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54D93-E19F-4A7D-9790-92621313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5ADA4-B87D-4BBB-938D-53542B52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65ABF-EBD7-419E-9B59-483366AC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717FAC-FBC5-4385-B4B3-936A630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C7430-7920-4BAC-AD85-E4C06417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FB06-6CA7-4EF2-A608-76507C22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FC2D-F0DF-4219-BE71-D54D514826A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85AA7-CCB6-4AA7-8361-B0E1E76F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56401-2E05-457B-9824-3B153E34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177B77-AFF2-4B6B-B878-B1F8AA3D38D2}"/>
              </a:ext>
            </a:extLst>
          </p:cNvPr>
          <p:cNvSpPr/>
          <p:nvPr/>
        </p:nvSpPr>
        <p:spPr>
          <a:xfrm>
            <a:off x="3465577" y="1766997"/>
            <a:ext cx="201168" cy="1045428"/>
          </a:xfrm>
          <a:prstGeom prst="rect">
            <a:avLst/>
          </a:prstGeom>
          <a:solidFill>
            <a:srgbClr val="186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D47DB-FE32-4A32-860D-D64200443C73}"/>
              </a:ext>
            </a:extLst>
          </p:cNvPr>
          <p:cNvSpPr txBox="1"/>
          <p:nvPr/>
        </p:nvSpPr>
        <p:spPr>
          <a:xfrm>
            <a:off x="3858849" y="1699158"/>
            <a:ext cx="445346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 만족도 분석서비스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en-US" altLang="ko-KR" sz="400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My </a:t>
            </a:r>
            <a:r>
              <a:rPr lang="en-US" altLang="ko-KR" sz="400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Zoy</a:t>
            </a:r>
            <a:endParaRPr lang="ko-KR" altLang="en-US" sz="400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A049-C8A0-442E-B756-1EC9F54E35CB}"/>
              </a:ext>
            </a:extLst>
          </p:cNvPr>
          <p:cNvSpPr txBox="1"/>
          <p:nvPr/>
        </p:nvSpPr>
        <p:spPr>
          <a:xfrm>
            <a:off x="5500324" y="2812425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화면설계서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3E54E-11B3-4CF2-9BAC-ACDA5620E307}"/>
              </a:ext>
            </a:extLst>
          </p:cNvPr>
          <p:cNvSpPr txBox="1"/>
          <p:nvPr/>
        </p:nvSpPr>
        <p:spPr>
          <a:xfrm>
            <a:off x="2495383" y="4436153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History</a:t>
            </a:r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74F4814-E75D-4F1A-909B-3313FBB6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185948"/>
              </p:ext>
            </p:extLst>
          </p:nvPr>
        </p:nvGraphicFramePr>
        <p:xfrm>
          <a:off x="2502179" y="4697763"/>
          <a:ext cx="7194438" cy="153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146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</a:tblGrid>
              <a:tr h="3033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업데이트 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문서버전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23.05.31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ver0.1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23.06.02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ver0.2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 수정안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_1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59827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23.06.09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ver1.0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최종안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81161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23.07.29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ver1.1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수정본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555045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5AA9B80-69C9-4C2D-AE9C-E4444523BD5A}"/>
              </a:ext>
            </a:extLst>
          </p:cNvPr>
          <p:cNvGrpSpPr/>
          <p:nvPr/>
        </p:nvGrpSpPr>
        <p:grpSpPr>
          <a:xfrm>
            <a:off x="10379497" y="3805768"/>
            <a:ext cx="1225015" cy="476798"/>
            <a:chOff x="9480404" y="3805768"/>
            <a:chExt cx="1225015" cy="4767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10111988" y="3805768"/>
              <a:ext cx="5934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이준형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191FD6-45B1-4D3C-ACDA-078AFBC62349}"/>
                </a:ext>
              </a:extLst>
            </p:cNvPr>
            <p:cNvSpPr txBox="1"/>
            <p:nvPr/>
          </p:nvSpPr>
          <p:spPr>
            <a:xfrm>
              <a:off x="9480404" y="4020956"/>
              <a:ext cx="12250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문서번호</a:t>
              </a:r>
              <a:r>
                <a:rPr lang="en-US" altLang="ko-KR" sz="110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ver1.1</a:t>
              </a:r>
              <a:endParaRPr lang="ko-KR" altLang="en-US" sz="110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86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E9EF3A-0422-4293-95BA-6F59A58CC8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A7ACA4-6559-4C9C-878C-DDC084689A22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0499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버튼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90272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페이지로 이동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73F6FC-DF6E-457F-B623-F85CCB836C6E}"/>
              </a:ext>
            </a:extLst>
          </p:cNvPr>
          <p:cNvGrpSpPr/>
          <p:nvPr/>
        </p:nvGrpSpPr>
        <p:grpSpPr>
          <a:xfrm>
            <a:off x="1331237" y="3046906"/>
            <a:ext cx="6176727" cy="2315210"/>
            <a:chOff x="1331237" y="3332656"/>
            <a:chExt cx="6176727" cy="231521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4DB86A4-199D-4C53-B17C-4F671C6250EA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회원가입이 완료</a:t>
              </a:r>
              <a:r>
                <a:rPr lang="ko-KR" altLang="en-US" sz="2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5C0B5DD-AF36-4F53-8376-3F08E481F691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후 </a:t>
              </a:r>
              <a:r>
                <a:rPr lang="ko-KR" altLang="en-US" sz="100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마이제너레이션에서</a:t>
              </a:r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제공되는 모든 서비스를 이용하실 수 있습니다</a:t>
              </a:r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44" name="그림 14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28E49E8B-23CD-46A2-BFD3-4F051BEBD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9006C24-DDF6-4A82-8CB7-E77FB216306F}"/>
                </a:ext>
              </a:extLst>
            </p:cNvPr>
            <p:cNvSpPr/>
            <p:nvPr/>
          </p:nvSpPr>
          <p:spPr>
            <a:xfrm>
              <a:off x="2428760" y="5199466"/>
              <a:ext cx="4143983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9D262E0-AC8E-4FA0-B61D-A39259C2C213}"/>
                </a:ext>
              </a:extLst>
            </p:cNvPr>
            <p:cNvSpPr txBox="1"/>
            <p:nvPr/>
          </p:nvSpPr>
          <p:spPr>
            <a:xfrm>
              <a:off x="3226696" y="5285167"/>
              <a:ext cx="25481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2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0DF3425-2A97-41B2-A27D-77798294A82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보기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0DA04A-CD9B-47A5-9CCB-C4498D34C25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CD3B066-180D-417B-939A-1646F681A4A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22E2F34-95EC-4E04-A173-546611A525A6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4309F16-8D77-4183-89FD-DB62B13D7CD8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62172299-0F65-4254-9478-7AFE36061E4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E518DC-EFAE-44AF-A66E-B62F402FFA62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3B54476-49B1-49FF-AD49-77DF5C419625}"/>
              </a:ext>
            </a:extLst>
          </p:cNvPr>
          <p:cNvSpPr/>
          <p:nvPr/>
        </p:nvSpPr>
        <p:spPr>
          <a:xfrm>
            <a:off x="2242047" y="47693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8B151F2-4A41-4642-8C44-51A25C1CF02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F808B4-5D44-4167-8831-E88B271BEE5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1B9263E-42A4-43FC-9952-058B70C48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D4A8A7-1671-7634-09A9-F60ADE88C7D8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DC284-A7FB-0377-AA9D-57C7B6625535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E5905E-6351-D256-9352-6CC04D167109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분석하기</a:t>
            </a:r>
          </a:p>
        </p:txBody>
      </p:sp>
    </p:spTree>
    <p:extLst>
      <p:ext uri="{BB962C8B-B14F-4D97-AF65-F5344CB8AC3E}">
        <p14:creationId xmlns:p14="http://schemas.microsoft.com/office/powerpoint/2010/main" val="18603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43BE73-EDB7-4B81-82C4-DA39F2E1147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FC3C6E-8EB4-4D1B-82D7-4407C1D194B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63872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50173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후 메인 페이지로 이동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72ED0F-B814-4138-956F-229254FB1A4D}"/>
              </a:ext>
            </a:extLst>
          </p:cNvPr>
          <p:cNvSpPr txBox="1"/>
          <p:nvPr/>
        </p:nvSpPr>
        <p:spPr>
          <a:xfrm>
            <a:off x="3145545" y="29305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6F37620-BB28-4832-AC57-96A7BA2A3F14}"/>
              </a:ext>
            </a:extLst>
          </p:cNvPr>
          <p:cNvSpPr/>
          <p:nvPr/>
        </p:nvSpPr>
        <p:spPr>
          <a:xfrm>
            <a:off x="2746577" y="34363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A3D0D4-68B3-455F-8D5A-26C46A48B987}"/>
              </a:ext>
            </a:extLst>
          </p:cNvPr>
          <p:cNvSpPr txBox="1"/>
          <p:nvPr/>
        </p:nvSpPr>
        <p:spPr>
          <a:xfrm>
            <a:off x="2767644" y="35115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B0CD604-3264-493D-8403-31EF047C4CA0}"/>
              </a:ext>
            </a:extLst>
          </p:cNvPr>
          <p:cNvSpPr/>
          <p:nvPr/>
        </p:nvSpPr>
        <p:spPr>
          <a:xfrm>
            <a:off x="2535972" y="4717976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0448CDC-FCE2-4E84-9D9C-B27E992C2292}"/>
              </a:ext>
            </a:extLst>
          </p:cNvPr>
          <p:cNvSpPr txBox="1"/>
          <p:nvPr/>
        </p:nvSpPr>
        <p:spPr>
          <a:xfrm>
            <a:off x="3145545" y="481521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B93388-1957-46EF-BB0D-F3FAD22DB313}"/>
              </a:ext>
            </a:extLst>
          </p:cNvPr>
          <p:cNvSpPr txBox="1"/>
          <p:nvPr/>
        </p:nvSpPr>
        <p:spPr>
          <a:xfrm>
            <a:off x="2767644" y="3983432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8B774BE-A290-4E57-A5D9-32AAE548B0AD}"/>
              </a:ext>
            </a:extLst>
          </p:cNvPr>
          <p:cNvSpPr/>
          <p:nvPr/>
        </p:nvSpPr>
        <p:spPr>
          <a:xfrm>
            <a:off x="2746577" y="3908272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FC9237-6E27-48F4-87FE-CCC3E23EEF05}"/>
              </a:ext>
            </a:extLst>
          </p:cNvPr>
          <p:cNvSpPr txBox="1"/>
          <p:nvPr/>
        </p:nvSpPr>
        <p:spPr>
          <a:xfrm>
            <a:off x="4410346" y="4352014"/>
            <a:ext cx="17825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1"/>
            <a:r>
              <a:rPr lang="ko-KR" altLang="en-US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</a:t>
            </a:r>
            <a:r>
              <a:rPr lang="en-US" altLang="ko-KR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</a:t>
            </a:r>
            <a:r>
              <a:rPr lang="ko-KR" altLang="en-US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E4915E-D1AB-41FA-BA39-A9E305142906}"/>
              </a:ext>
            </a:extLst>
          </p:cNvPr>
          <p:cNvGrpSpPr/>
          <p:nvPr/>
        </p:nvGrpSpPr>
        <p:grpSpPr>
          <a:xfrm>
            <a:off x="2442101" y="5236324"/>
            <a:ext cx="2333889" cy="215444"/>
            <a:chOff x="2259221" y="5637687"/>
            <a:chExt cx="2333889" cy="215444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A855696-E5B3-48D1-8BE3-366F5D1AC07F}"/>
                </a:ext>
              </a:extLst>
            </p:cNvPr>
            <p:cNvSpPr txBox="1"/>
            <p:nvPr/>
          </p:nvSpPr>
          <p:spPr>
            <a:xfrm>
              <a:off x="2259221" y="5637687"/>
              <a:ext cx="19222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MyZoy</a:t>
              </a:r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의 회원이 아니신가요</a:t>
              </a:r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 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B62DFFC-EC22-4052-BE32-B717E30CFB6F}"/>
                </a:ext>
              </a:extLst>
            </p:cNvPr>
            <p:cNvSpPr txBox="1"/>
            <p:nvPr/>
          </p:nvSpPr>
          <p:spPr>
            <a:xfrm>
              <a:off x="3997116" y="5637687"/>
              <a:ext cx="59599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</p:grpSp>
      <p:pic>
        <p:nvPicPr>
          <p:cNvPr id="54" name="그림 53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5EAEFD61-03C3-4D2D-B078-1AEAEF6790D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0B490A2-126F-4A40-B022-E4C2C39D300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AEEC41-79E1-449E-98CD-2A528EAB07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보기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3F3AF4-EBB6-494E-BBF1-430C494813AF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25A357A-5A5A-4407-80A7-ACAFEDB0B9B5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379ABE-7413-48C8-802B-E45C0F85C40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C2A59C26-8448-4579-827B-7C6ADE8BAB27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163959FA-174E-4DE4-95F6-0FAB4BBC8A53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A812A7C8-A442-4A84-B9DC-704A42068756}"/>
              </a:ext>
            </a:extLst>
          </p:cNvPr>
          <p:cNvSpPr/>
          <p:nvPr/>
        </p:nvSpPr>
        <p:spPr>
          <a:xfrm>
            <a:off x="2580931" y="325923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78E2028-34BB-412C-9027-70C9763AAF14}"/>
              </a:ext>
            </a:extLst>
          </p:cNvPr>
          <p:cNvSpPr/>
          <p:nvPr/>
        </p:nvSpPr>
        <p:spPr>
          <a:xfrm>
            <a:off x="4719962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D3A31EC-8E47-443A-8E71-2402E1AC4A4E}"/>
              </a:ext>
            </a:extLst>
          </p:cNvPr>
          <p:cNvSpPr/>
          <p:nvPr/>
        </p:nvSpPr>
        <p:spPr>
          <a:xfrm>
            <a:off x="5331085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6CE255C-DB56-424E-B47D-D303BF0E4DE0}"/>
              </a:ext>
            </a:extLst>
          </p:cNvPr>
          <p:cNvSpPr/>
          <p:nvPr/>
        </p:nvSpPr>
        <p:spPr>
          <a:xfrm>
            <a:off x="2390743" y="453978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D574E3-0D9B-4593-9E99-052F2F92FF5D}"/>
              </a:ext>
            </a:extLst>
          </p:cNvPr>
          <p:cNvSpPr/>
          <p:nvPr/>
        </p:nvSpPr>
        <p:spPr>
          <a:xfrm>
            <a:off x="4114932" y="504472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13FD86A-A4E8-4627-ACAA-C8A6AB693C3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02A04B-135A-44E7-9A28-A1297266847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2A63F2A-7DA6-4F41-92FD-A5C08016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D6EDA5-B552-4232-A70D-9BBFAF3292A9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758D19-5D6D-74BD-D32F-D081072F214B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87A3A9-FCF2-D671-7CF0-5B8FE5BE6E78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분석하기</a:t>
            </a:r>
          </a:p>
        </p:txBody>
      </p:sp>
    </p:spTree>
    <p:extLst>
      <p:ext uri="{BB962C8B-B14F-4D97-AF65-F5344CB8AC3E}">
        <p14:creationId xmlns:p14="http://schemas.microsoft.com/office/powerpoint/2010/main" val="369886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1AF48D-43BD-443B-9D32-003D34518CF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371501-7D79-4074-97E6-0CB4A86F25A1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798ED5-8582-4587-924E-2D3697FD9F68}"/>
              </a:ext>
            </a:extLst>
          </p:cNvPr>
          <p:cNvSpPr/>
          <p:nvPr/>
        </p:nvSpPr>
        <p:spPr>
          <a:xfrm>
            <a:off x="2535972" y="464604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02276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74026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08B490-A0AA-4068-AD1C-1FBDF070CC6D}"/>
              </a:ext>
            </a:extLst>
          </p:cNvPr>
          <p:cNvSpPr txBox="1"/>
          <p:nvPr/>
        </p:nvSpPr>
        <p:spPr>
          <a:xfrm>
            <a:off x="3145545" y="278241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193743-8B9A-45CA-A79A-E65BD2C613D8}"/>
              </a:ext>
            </a:extLst>
          </p:cNvPr>
          <p:cNvSpPr txBox="1"/>
          <p:nvPr/>
        </p:nvSpPr>
        <p:spPr>
          <a:xfrm>
            <a:off x="1331237" y="311389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이메일로 가입여부를 확인합니다</a:t>
            </a:r>
            <a:r>
              <a:rPr lang="en-US" altLang="ko-KR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8FDC02-FF7D-4E26-BB6D-0362D26AF0BB}"/>
              </a:ext>
            </a:extLst>
          </p:cNvPr>
          <p:cNvSpPr/>
          <p:nvPr/>
        </p:nvSpPr>
        <p:spPr>
          <a:xfrm>
            <a:off x="2746577" y="347872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D1A90E-2C9C-4A8B-A520-067DF8F9B926}"/>
              </a:ext>
            </a:extLst>
          </p:cNvPr>
          <p:cNvSpPr txBox="1"/>
          <p:nvPr/>
        </p:nvSpPr>
        <p:spPr>
          <a:xfrm>
            <a:off x="2767644" y="355388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78CFD7-C279-435F-8A89-52E5780D099C}"/>
              </a:ext>
            </a:extLst>
          </p:cNvPr>
          <p:cNvSpPr txBox="1"/>
          <p:nvPr/>
        </p:nvSpPr>
        <p:spPr>
          <a:xfrm>
            <a:off x="3145545" y="474329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/>
              <a:t>조회하기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EEAFE1-3DEF-4477-9485-4326A6802981}"/>
              </a:ext>
            </a:extLst>
          </p:cNvPr>
          <p:cNvSpPr txBox="1"/>
          <p:nvPr/>
        </p:nvSpPr>
        <p:spPr>
          <a:xfrm>
            <a:off x="2767644" y="4025805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7FE8B6A-AF5A-4ADF-9E48-F6BFCC728725}"/>
              </a:ext>
            </a:extLst>
          </p:cNvPr>
          <p:cNvSpPr/>
          <p:nvPr/>
        </p:nvSpPr>
        <p:spPr>
          <a:xfrm>
            <a:off x="2746577" y="3950645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DDEFC8-6F42-48AC-AD3E-71372203404F}"/>
              </a:ext>
            </a:extLst>
          </p:cNvPr>
          <p:cNvSpPr txBox="1"/>
          <p:nvPr/>
        </p:nvSpPr>
        <p:spPr>
          <a:xfrm>
            <a:off x="3021557" y="5268880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05366E-9588-4422-8280-F973508F09F3}"/>
              </a:ext>
            </a:extLst>
          </p:cNvPr>
          <p:cNvSpPr/>
          <p:nvPr/>
        </p:nvSpPr>
        <p:spPr>
          <a:xfrm>
            <a:off x="2580931" y="344152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BAB8B2A-8BF6-49F3-A6D1-00C051F7769F}"/>
              </a:ext>
            </a:extLst>
          </p:cNvPr>
          <p:cNvSpPr/>
          <p:nvPr/>
        </p:nvSpPr>
        <p:spPr>
          <a:xfrm>
            <a:off x="2331464" y="44808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9F18E2-CF99-4D42-9C05-7D1EFE5015C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보기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AC79B3-44D8-44FC-BF36-06CCBC2A862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2B040D8-09EA-463B-8FDD-D2594FCB6A69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8A8EAAC-2CD0-4F0A-A7E4-D6861E62B4A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E4379894-500A-4416-8EAA-670D2F629D95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C9E1ACB2-80FD-441C-93E6-B6113A3A02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7D33DAA-3D84-4198-8CDE-EFCD88B17ED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0CD39B-E5BF-43C1-964F-124B23990AE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D380A2F-2407-4590-B564-29B97B92F838}"/>
              </a:ext>
            </a:extLst>
          </p:cNvPr>
          <p:cNvSpPr/>
          <p:nvPr/>
        </p:nvSpPr>
        <p:spPr>
          <a:xfrm>
            <a:off x="2882060" y="509444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A3A2604-1D63-492A-9A48-8F8932ECCE10}"/>
              </a:ext>
            </a:extLst>
          </p:cNvPr>
          <p:cNvSpPr/>
          <p:nvPr/>
        </p:nvSpPr>
        <p:spPr>
          <a:xfrm>
            <a:off x="3798401" y="510218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B1B0EE7-60E0-48BC-9B24-FD459E184745}"/>
              </a:ext>
            </a:extLst>
          </p:cNvPr>
          <p:cNvSpPr/>
          <p:nvPr/>
        </p:nvSpPr>
        <p:spPr>
          <a:xfrm>
            <a:off x="4993438" y="51354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4D684D6-A9E3-4B8C-9DE2-B57A9EE281B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75DB2A-237B-4861-B636-43500473946C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05CD0CA-9842-4CFD-AF6A-08386BA7B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A69C18-8A9E-8458-2633-0845302ED51C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96A030-548B-A2E4-3B18-4900933C063E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분석하기</a:t>
            </a:r>
          </a:p>
        </p:txBody>
      </p:sp>
    </p:spTree>
    <p:extLst>
      <p:ext uri="{BB962C8B-B14F-4D97-AF65-F5344CB8AC3E}">
        <p14:creationId xmlns:p14="http://schemas.microsoft.com/office/powerpoint/2010/main" val="403526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5CDC1F-32C2-4E9B-A4B3-BA37F31F43D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36DD2-14E1-4CE9-8BB9-2CF987DF857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34422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11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26561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비밀번호찾기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83FD90-F118-4AC7-B050-4440A1267FF5}"/>
              </a:ext>
            </a:extLst>
          </p:cNvPr>
          <p:cNvSpPr/>
          <p:nvPr/>
        </p:nvSpPr>
        <p:spPr>
          <a:xfrm>
            <a:off x="2393950" y="3663255"/>
            <a:ext cx="4051300" cy="120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9FE84B-9961-4B22-96F6-F5C252E81B57}"/>
              </a:ext>
            </a:extLst>
          </p:cNvPr>
          <p:cNvSpPr txBox="1"/>
          <p:nvPr/>
        </p:nvSpPr>
        <p:spPr>
          <a:xfrm>
            <a:off x="3259303" y="4125559"/>
            <a:ext cx="5243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ID</a:t>
            </a:r>
            <a:endParaRPr lang="ko-KR" altLang="en-US" sz="100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1EC477-28C4-4FA8-8BAC-114A41A7246A}"/>
              </a:ext>
            </a:extLst>
          </p:cNvPr>
          <p:cNvSpPr txBox="1"/>
          <p:nvPr/>
        </p:nvSpPr>
        <p:spPr>
          <a:xfrm>
            <a:off x="3858882" y="4125559"/>
            <a:ext cx="18483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Dejavu</a:t>
            </a:r>
            <a:endParaRPr lang="ko-KR" altLang="en-US" sz="100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018AD8-3A14-41FD-985D-492F336B8715}"/>
              </a:ext>
            </a:extLst>
          </p:cNvPr>
          <p:cNvSpPr txBox="1"/>
          <p:nvPr/>
        </p:nvSpPr>
        <p:spPr>
          <a:xfrm>
            <a:off x="1331237" y="3348027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회원님의 아이디는 다음과 같습니다</a:t>
            </a:r>
            <a:r>
              <a:rPr lang="en-US" altLang="ko-KR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2F34DD-FD9B-46B0-A7A7-8494363E677F}"/>
              </a:ext>
            </a:extLst>
          </p:cNvPr>
          <p:cNvSpPr txBox="1"/>
          <p:nvPr/>
        </p:nvSpPr>
        <p:spPr>
          <a:xfrm>
            <a:off x="3145545" y="300384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9E6DD5-FF3A-4664-9CCD-743A6646BA7E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4A0C3-3958-420E-8F36-761BD49E81FB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C2977D6-8D75-409A-8FCB-2D7DF963619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88C0EA63-1B95-4FAF-AFA5-FCBBF0726E53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642F6C42-1DFA-4532-847D-203328D15CC5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8A53215-814A-4EF7-9283-1635B8CA07D2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D07547-4B76-484A-81B1-D35037B7813D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4ACC99-8983-4E0E-8431-4A55DDD091C5}"/>
              </a:ext>
            </a:extLst>
          </p:cNvPr>
          <p:cNvSpPr txBox="1"/>
          <p:nvPr/>
        </p:nvSpPr>
        <p:spPr>
          <a:xfrm>
            <a:off x="3021557" y="5067825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EFA25-4A82-4A27-8F28-7754389E790B}"/>
              </a:ext>
            </a:extLst>
          </p:cNvPr>
          <p:cNvSpPr/>
          <p:nvPr/>
        </p:nvSpPr>
        <p:spPr>
          <a:xfrm>
            <a:off x="2882060" y="48933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A8B1EAD-357D-4A99-BE63-4218082BB7BF}"/>
              </a:ext>
            </a:extLst>
          </p:cNvPr>
          <p:cNvSpPr/>
          <p:nvPr/>
        </p:nvSpPr>
        <p:spPr>
          <a:xfrm>
            <a:off x="3798401" y="490112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704DB4-C400-4D70-901B-C75C5CEBC0E7}"/>
              </a:ext>
            </a:extLst>
          </p:cNvPr>
          <p:cNvSpPr/>
          <p:nvPr/>
        </p:nvSpPr>
        <p:spPr>
          <a:xfrm>
            <a:off x="4993438" y="493439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77B85DD-AC0B-4B95-B3FC-53D51ACD57A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428EE9-B6A0-4082-8935-D07F9212127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57DE274-02F8-4E11-8AF0-C8EC8EA73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965877C-EC5B-B1D8-32F3-6639CE146740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09F18E2-CF99-4D42-9C05-7D1EFE5015C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7AE513-A449-46B3-A2DA-E2F7F7809938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분석하기</a:t>
            </a:r>
          </a:p>
        </p:txBody>
      </p:sp>
    </p:spTree>
    <p:extLst>
      <p:ext uri="{BB962C8B-B14F-4D97-AF65-F5344CB8AC3E}">
        <p14:creationId xmlns:p14="http://schemas.microsoft.com/office/powerpoint/2010/main" val="255008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41D626-988E-449A-B22E-C9C52DA244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3D67A3-0AD3-4A53-A740-3C762AFAE04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761B73-C475-40C2-BB2C-A9AE4ADF7CBD}"/>
              </a:ext>
            </a:extLst>
          </p:cNvPr>
          <p:cNvSpPr/>
          <p:nvPr/>
        </p:nvSpPr>
        <p:spPr>
          <a:xfrm>
            <a:off x="2535972" y="500272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4381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12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04678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아이디와 개인정보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비밀번호변경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1F88B3-D161-40DC-8F66-765227768D1B}"/>
              </a:ext>
            </a:extLst>
          </p:cNvPr>
          <p:cNvSpPr txBox="1"/>
          <p:nvPr/>
        </p:nvSpPr>
        <p:spPr>
          <a:xfrm>
            <a:off x="3145545" y="28162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찾기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5842C2B-AD48-46FD-88D7-D995325491E3}"/>
              </a:ext>
            </a:extLst>
          </p:cNvPr>
          <p:cNvSpPr/>
          <p:nvPr/>
        </p:nvSpPr>
        <p:spPr>
          <a:xfrm>
            <a:off x="2746577" y="34871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B9C8C1-8FC1-4C2B-88F3-A1A29FE16DBF}"/>
              </a:ext>
            </a:extLst>
          </p:cNvPr>
          <p:cNvSpPr txBox="1"/>
          <p:nvPr/>
        </p:nvSpPr>
        <p:spPr>
          <a:xfrm>
            <a:off x="2767644" y="35623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9B3EE3-A055-4FD2-9C36-AD8FCF469A0F}"/>
              </a:ext>
            </a:extLst>
          </p:cNvPr>
          <p:cNvSpPr txBox="1"/>
          <p:nvPr/>
        </p:nvSpPr>
        <p:spPr>
          <a:xfrm>
            <a:off x="3145545" y="509997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조회하기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607409-58D9-4DE2-BDD4-AF5DF4E80474}"/>
              </a:ext>
            </a:extLst>
          </p:cNvPr>
          <p:cNvSpPr txBox="1"/>
          <p:nvPr/>
        </p:nvSpPr>
        <p:spPr>
          <a:xfrm>
            <a:off x="2767644" y="403093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75E4BB5-72ED-4A84-9858-D9A84B6DB33D}"/>
              </a:ext>
            </a:extLst>
          </p:cNvPr>
          <p:cNvSpPr/>
          <p:nvPr/>
        </p:nvSpPr>
        <p:spPr>
          <a:xfrm>
            <a:off x="2746577" y="395577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C0DA4BE-1C50-4B00-9484-99AE435607EF}"/>
              </a:ext>
            </a:extLst>
          </p:cNvPr>
          <p:cNvSpPr txBox="1"/>
          <p:nvPr/>
        </p:nvSpPr>
        <p:spPr>
          <a:xfrm>
            <a:off x="2767644" y="4499557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7989AC8-60B9-40FA-8011-D84FF8A4CD35}"/>
              </a:ext>
            </a:extLst>
          </p:cNvPr>
          <p:cNvSpPr/>
          <p:nvPr/>
        </p:nvSpPr>
        <p:spPr>
          <a:xfrm>
            <a:off x="2746577" y="4424397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CD3C0B-0C8B-4A9A-9A55-EF5E8CCF5D19}"/>
              </a:ext>
            </a:extLst>
          </p:cNvPr>
          <p:cNvSpPr txBox="1"/>
          <p:nvPr/>
        </p:nvSpPr>
        <p:spPr>
          <a:xfrm>
            <a:off x="1331237" y="314771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아이디와 이메일로 비밀번호를 확인합니다</a:t>
            </a:r>
            <a:r>
              <a:rPr lang="en-US" altLang="ko-KR" sz="10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C4E7347-CA10-49BF-B141-2A368FDCE332}"/>
              </a:ext>
            </a:extLst>
          </p:cNvPr>
          <p:cNvSpPr/>
          <p:nvPr/>
        </p:nvSpPr>
        <p:spPr>
          <a:xfrm>
            <a:off x="2580931" y="334834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3442AA60-41B2-463A-805B-74A89B611248}"/>
              </a:ext>
            </a:extLst>
          </p:cNvPr>
          <p:cNvSpPr/>
          <p:nvPr/>
        </p:nvSpPr>
        <p:spPr>
          <a:xfrm>
            <a:off x="2340259" y="49342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3BD512-D069-48E0-BF5A-5B15BCF89474}"/>
              </a:ext>
            </a:extLst>
          </p:cNvPr>
          <p:cNvSpPr txBox="1"/>
          <p:nvPr/>
        </p:nvSpPr>
        <p:spPr>
          <a:xfrm>
            <a:off x="3005291" y="5649812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         </a:t>
            </a:r>
            <a:r>
              <a:rPr lang="en-US" altLang="ko-KR" sz="8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EB296BD-8923-4C89-9114-EB167A053B25}"/>
              </a:ext>
            </a:extLst>
          </p:cNvPr>
          <p:cNvSpPr/>
          <p:nvPr/>
        </p:nvSpPr>
        <p:spPr>
          <a:xfrm>
            <a:off x="2857464" y="555639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58D7EB9-FEC2-4948-B2B6-33A64E85B646}"/>
              </a:ext>
            </a:extLst>
          </p:cNvPr>
          <p:cNvSpPr/>
          <p:nvPr/>
        </p:nvSpPr>
        <p:spPr>
          <a:xfrm>
            <a:off x="3773234" y="5539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DEBC88E-B502-49C8-AA96-5F1A4EFBE754}"/>
              </a:ext>
            </a:extLst>
          </p:cNvPr>
          <p:cNvSpPr/>
          <p:nvPr/>
        </p:nvSpPr>
        <p:spPr>
          <a:xfrm>
            <a:off x="4871789" y="55485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22E889-1591-4D7A-9144-372FE1E4A5F1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FA840A-D36A-4B99-8C6D-5E646B08EE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20129D3-D5F4-49AA-8374-07CF876ABDE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F35310F-4E12-4FB2-8F9A-930BCEB94F0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C1C2070A-48E2-435E-9936-2AF8CD8B038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5BF0FAD1-461D-4715-9084-7AE013D07DC9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031725-4881-4159-AD53-2DC1C04613D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9EF68C-1DD1-4BD7-B1DB-26F5F8EA4D9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ABF02A0-B139-4539-8317-DC05BE7A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CF9290-41DC-4269-831B-46F79D2DDFC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14BCB1-68E2-707D-8CBF-59DB50F6E6F4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09F18E2-CF99-4D42-9C05-7D1EFE5015C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D91D1-2C47-8156-D59D-49A6011034F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분석하기</a:t>
            </a:r>
          </a:p>
        </p:txBody>
      </p:sp>
    </p:spTree>
    <p:extLst>
      <p:ext uri="{BB962C8B-B14F-4D97-AF65-F5344CB8AC3E}">
        <p14:creationId xmlns:p14="http://schemas.microsoft.com/office/powerpoint/2010/main" val="1820744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EFC44-C043-4664-9C97-D0C9D725DF6E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EE76B2-6F55-469D-BB9F-B7430E81913D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70453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13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 버튼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4134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변경확인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완료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아이디찾기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D858D3-8E7C-42ED-B481-6BB7B02B99AA}"/>
              </a:ext>
            </a:extLst>
          </p:cNvPr>
          <p:cNvSpPr txBox="1"/>
          <p:nvPr/>
        </p:nvSpPr>
        <p:spPr>
          <a:xfrm>
            <a:off x="1331237" y="332423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변경할 비밀번호를 입력해주세요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F144FD1-B5E1-4561-8527-EC3A5A748CE5}"/>
              </a:ext>
            </a:extLst>
          </p:cNvPr>
          <p:cNvSpPr/>
          <p:nvPr/>
        </p:nvSpPr>
        <p:spPr>
          <a:xfrm>
            <a:off x="2349259" y="41743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01A7B-39DA-4B9F-964F-9A890B0E19DA}"/>
              </a:ext>
            </a:extLst>
          </p:cNvPr>
          <p:cNvSpPr txBox="1"/>
          <p:nvPr/>
        </p:nvSpPr>
        <p:spPr>
          <a:xfrm>
            <a:off x="3145545" y="303449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변경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5B082A-BCBD-4DA2-AC58-DA7AE00C3B0F}"/>
              </a:ext>
            </a:extLst>
          </p:cNvPr>
          <p:cNvGrpSpPr/>
          <p:nvPr/>
        </p:nvGrpSpPr>
        <p:grpSpPr>
          <a:xfrm>
            <a:off x="2746577" y="3750466"/>
            <a:ext cx="3346046" cy="396541"/>
            <a:chOff x="2746577" y="3964719"/>
            <a:chExt cx="3346046" cy="39654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09BA3F-C50D-43FB-86E1-722E84586491}"/>
                </a:ext>
              </a:extLst>
            </p:cNvPr>
            <p:cNvSpPr/>
            <p:nvPr/>
          </p:nvSpPr>
          <p:spPr>
            <a:xfrm>
              <a:off x="2746577" y="3964719"/>
              <a:ext cx="3346046" cy="39654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A7035CD-5871-4569-A358-66D09FADA30C}"/>
                </a:ext>
              </a:extLst>
            </p:cNvPr>
            <p:cNvSpPr txBox="1"/>
            <p:nvPr/>
          </p:nvSpPr>
          <p:spPr>
            <a:xfrm>
              <a:off x="2767644" y="403987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E58116-721F-4FC5-8B86-E68E932A7DD7}"/>
              </a:ext>
            </a:extLst>
          </p:cNvPr>
          <p:cNvGrpSpPr/>
          <p:nvPr/>
        </p:nvGrpSpPr>
        <p:grpSpPr>
          <a:xfrm>
            <a:off x="2535972" y="4387724"/>
            <a:ext cx="3767257" cy="448400"/>
            <a:chOff x="2535972" y="5150092"/>
            <a:chExt cx="3767257" cy="4484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154EAB5-2602-49AB-87A1-3482DF8F911C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CBBBA54-C9D9-4CE1-AD38-766FACD19658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확   인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F684E76-E8F2-4148-B977-DAD4CC9C958B}"/>
              </a:ext>
            </a:extLst>
          </p:cNvPr>
          <p:cNvGrpSpPr/>
          <p:nvPr/>
        </p:nvGrpSpPr>
        <p:grpSpPr>
          <a:xfrm>
            <a:off x="3109919" y="4880181"/>
            <a:ext cx="2905542" cy="439543"/>
            <a:chOff x="3143644" y="5573076"/>
            <a:chExt cx="2905542" cy="43954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03AD7F3-E013-4204-A42B-79749A1AA20E}"/>
                </a:ext>
              </a:extLst>
            </p:cNvPr>
            <p:cNvSpPr txBox="1"/>
            <p:nvPr/>
          </p:nvSpPr>
          <p:spPr>
            <a:xfrm>
              <a:off x="3220568" y="5797175"/>
              <a:ext cx="28286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         </a:t>
              </a:r>
              <a:r>
                <a:rPr lang="en-US" altLang="ko-KR" sz="8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찾기          </a:t>
              </a:r>
              <a:r>
                <a:rPr lang="en-US" altLang="ko-KR" sz="8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874760E-EFBF-4370-B0C0-DE3965B6F3E1}"/>
                </a:ext>
              </a:extLst>
            </p:cNvPr>
            <p:cNvSpPr/>
            <p:nvPr/>
          </p:nvSpPr>
          <p:spPr>
            <a:xfrm>
              <a:off x="3143644" y="5589854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E571024-F951-4396-8B70-7AD3BB2F0AAE}"/>
                </a:ext>
              </a:extLst>
            </p:cNvPr>
            <p:cNvSpPr/>
            <p:nvPr/>
          </p:nvSpPr>
          <p:spPr>
            <a:xfrm>
              <a:off x="4059414" y="557307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5318EAC-C790-406B-B5F7-8D18F963A69C}"/>
                </a:ext>
              </a:extLst>
            </p:cNvPr>
            <p:cNvSpPr/>
            <p:nvPr/>
          </p:nvSpPr>
          <p:spPr>
            <a:xfrm>
              <a:off x="5157969" y="558200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2219CCA-2C3E-4F78-9CFC-6C1C35C6EE5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521930-DEA0-4604-8399-653E8A9A9A7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3386A7E-48B8-4589-97BF-673AA99060B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AD182F6-3E54-4CC4-A0F8-56834300BAD0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DE2262B-7062-4251-93A9-F65156BD90C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9110D57C-51A2-4EB6-8692-DA5AACC9FBE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7" name="그림 76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6CB5A034-6862-4E95-9D0F-79F25C6E524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0940D6-549E-41ED-A49A-CE5874AB55C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ED62583-4812-4DF9-A1B0-829481BD0B8D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0C8179-E7A5-4941-AA8E-8A2417E09C7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336596C-10C3-4022-8739-2086AF587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9699F39-17AB-FAC5-7AC0-BEC311ED59B3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09F18E2-CF99-4D42-9C05-7D1EFE5015C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B77F5-970F-009D-8ABD-334D7B786667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분석하기</a:t>
            </a:r>
          </a:p>
        </p:txBody>
      </p:sp>
    </p:spTree>
    <p:extLst>
      <p:ext uri="{BB962C8B-B14F-4D97-AF65-F5344CB8AC3E}">
        <p14:creationId xmlns:p14="http://schemas.microsoft.com/office/powerpoint/2010/main" val="2623024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3D91A-C951-40CD-B4C6-14C1A8838506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9BD0CF-6B98-449D-BFD4-706AABECD655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32676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14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변경확인 버튼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40314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로그인화면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로그인화면으로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이동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019F33-8DEC-4CDF-95FA-F7FB397B4BF2}"/>
              </a:ext>
            </a:extLst>
          </p:cNvPr>
          <p:cNvGrpSpPr/>
          <p:nvPr/>
        </p:nvGrpSpPr>
        <p:grpSpPr>
          <a:xfrm>
            <a:off x="1331237" y="3002786"/>
            <a:ext cx="6176727" cy="2316938"/>
            <a:chOff x="1331237" y="3332656"/>
            <a:chExt cx="6176727" cy="231693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E84F972B-EE6C-4471-8B5F-1B5B2822C4D9}"/>
                </a:ext>
              </a:extLst>
            </p:cNvPr>
            <p:cNvGrpSpPr/>
            <p:nvPr/>
          </p:nvGrpSpPr>
          <p:grpSpPr>
            <a:xfrm>
              <a:off x="2535972" y="5201194"/>
              <a:ext cx="3767257" cy="448400"/>
              <a:chOff x="2535972" y="5150092"/>
              <a:chExt cx="3767257" cy="448400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2EE23AD-9830-43EB-A1DA-A641E0F75C44}"/>
                  </a:ext>
                </a:extLst>
              </p:cNvPr>
              <p:cNvSpPr/>
              <p:nvPr/>
            </p:nvSpPr>
            <p:spPr>
              <a:xfrm>
                <a:off x="2535972" y="5150092"/>
                <a:ext cx="3767257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D54810D-E1E5-4733-98EE-06826F777BD6}"/>
                  </a:ext>
                </a:extLst>
              </p:cNvPr>
              <p:cNvSpPr txBox="1"/>
              <p:nvPr/>
            </p:nvSpPr>
            <p:spPr>
              <a:xfrm>
                <a:off x="3145545" y="5247334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로그인 화면으로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2927525-3DF4-4207-9C09-4411BAA7BB39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변경이 완료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04375-251D-49C3-A26C-D84B725EECC6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변경된 비밀번호로 로그인 해주시기 바랍니다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4" name="그림 6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8FE66549-9FB5-47D3-9021-7D0993952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2166AEC-0D45-459A-89DC-8DB3E64C34B3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CF463C-6D51-46BE-B550-C32FC97E6C82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CF0533-A891-4D78-934C-2198AEEDF33E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C943F9A-A582-4486-8A7E-EBCA58B0C83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7A39C86-B1D7-4AEA-B00A-2D28E419507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53938465-0A29-42BB-BDA5-05236D3944D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01AA2980-11B1-4595-B616-17C77DD351E9}"/>
              </a:ext>
            </a:extLst>
          </p:cNvPr>
          <p:cNvSpPr/>
          <p:nvPr/>
        </p:nvSpPr>
        <p:spPr>
          <a:xfrm>
            <a:off x="2349259" y="468326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FD26B9-C1C6-43A8-ACA8-CDCECEEE9F6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5CC4CC-3925-4FDB-8E34-99881D077CB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1D4F872-6C2E-403E-AC57-0C9170CA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41" name="그림 40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1869880C-37D1-4EDB-B6CA-34033AF899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6DE628-C7D3-4516-ADF6-421788165CC3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60D0D7-244D-5A12-7CFF-E4C025B2EDF9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09F18E2-CF99-4D42-9C05-7D1EFE5015C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479045-69D0-8A2E-E4D3-F8E5C93C8391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분석하기</a:t>
            </a:r>
          </a:p>
        </p:txBody>
      </p:sp>
    </p:spTree>
    <p:extLst>
      <p:ext uri="{BB962C8B-B14F-4D97-AF65-F5344CB8AC3E}">
        <p14:creationId xmlns:p14="http://schemas.microsoft.com/office/powerpoint/2010/main" val="3672332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B040596D-570D-4C73-ABF0-18EDFFCEC3F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48894B7-0AD1-4166-9B64-6AAD9A48DDBF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23143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endParaRPr lang="en-US" altLang="ko-KR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15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24229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 이동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회원탈퇴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비밀번호확인 페이지로 이동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확인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 페이지로 이동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마이페이지는 로그인 해야만 보임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65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398251B-C71A-43AE-BE6C-BD25B04F5C8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2D638A-F8AA-4D81-B0B0-D251712FC39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E221F0-08F1-474D-A139-0BDA2CD59694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B89276-AC24-4052-8C8B-ABEFA8219BCD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068569C-ACC9-4586-B132-F1C32B74D082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1785F9-7F13-461B-B961-25934C34D26B}"/>
              </a:ext>
            </a:extLst>
          </p:cNvPr>
          <p:cNvGrpSpPr/>
          <p:nvPr/>
        </p:nvGrpSpPr>
        <p:grpSpPr>
          <a:xfrm>
            <a:off x="3113807" y="3174960"/>
            <a:ext cx="4256180" cy="1225590"/>
            <a:chOff x="3113807" y="3174960"/>
            <a:chExt cx="4256180" cy="122559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CE63AF-2178-4C99-8020-8EC7A905178F}"/>
                </a:ext>
              </a:extLst>
            </p:cNvPr>
            <p:cNvSpPr txBox="1"/>
            <p:nvPr/>
          </p:nvSpPr>
          <p:spPr>
            <a:xfrm>
              <a:off x="3967842" y="3174960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7C9B5C-7481-436D-A3EA-69E58B5D181B}"/>
                </a:ext>
              </a:extLst>
            </p:cNvPr>
            <p:cNvSpPr txBox="1"/>
            <p:nvPr/>
          </p:nvSpPr>
          <p:spPr>
            <a:xfrm>
              <a:off x="4117981" y="3428315"/>
              <a:ext cx="230868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9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본인 확인을 위해 비밀번호를 입력하세요</a:t>
              </a:r>
              <a:r>
                <a:rPr lang="en-US" altLang="ko-KR" sz="9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90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B4E5D62-BF7C-4E1D-A6C4-32EB28B55EFE}"/>
                </a:ext>
              </a:extLst>
            </p:cNvPr>
            <p:cNvGrpSpPr/>
            <p:nvPr/>
          </p:nvGrpSpPr>
          <p:grpSpPr>
            <a:xfrm>
              <a:off x="3113807" y="3772274"/>
              <a:ext cx="4256180" cy="628276"/>
              <a:chOff x="2963771" y="3772274"/>
              <a:chExt cx="4256180" cy="62827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C19FEA8-EAFF-4C9D-80ED-583B7C8C1571}"/>
                  </a:ext>
                </a:extLst>
              </p:cNvPr>
              <p:cNvSpPr/>
              <p:nvPr/>
            </p:nvSpPr>
            <p:spPr>
              <a:xfrm>
                <a:off x="3063761" y="4002623"/>
                <a:ext cx="3346046" cy="39792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BCA09B-B40B-45CE-A7C2-B75AB631E420}"/>
                  </a:ext>
                </a:extLst>
              </p:cNvPr>
              <p:cNvSpPr txBox="1"/>
              <p:nvPr/>
            </p:nvSpPr>
            <p:spPr>
              <a:xfrm>
                <a:off x="2963771" y="3772274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비밀번호</a:t>
                </a: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1344E78-CFC7-4CB0-8805-B3A074149C68}"/>
                  </a:ext>
                </a:extLst>
              </p:cNvPr>
              <p:cNvGrpSpPr/>
              <p:nvPr/>
            </p:nvGrpSpPr>
            <p:grpSpPr>
              <a:xfrm>
                <a:off x="6472583" y="4002623"/>
                <a:ext cx="747368" cy="397925"/>
                <a:chOff x="3063760" y="6067133"/>
                <a:chExt cx="4143983" cy="44840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5C41369-1A72-4FC4-9787-8013A77BD643}"/>
                    </a:ext>
                  </a:extLst>
                </p:cNvPr>
                <p:cNvSpPr/>
                <p:nvPr/>
              </p:nvSpPr>
              <p:spPr>
                <a:xfrm>
                  <a:off x="3063760" y="6067133"/>
                  <a:ext cx="4143983" cy="448400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9BDAABF-9B27-4A39-A67D-7FCEBE20762C}"/>
                    </a:ext>
                  </a:extLst>
                </p:cNvPr>
                <p:cNvSpPr txBox="1"/>
                <p:nvPr/>
              </p:nvSpPr>
              <p:spPr>
                <a:xfrm>
                  <a:off x="3861697" y="6164375"/>
                  <a:ext cx="2548110" cy="2861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latinLnBrk="1"/>
                  <a:r>
                    <a:rPr lang="ko-KR" altLang="en-US" sz="105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확인</a:t>
                  </a:r>
                  <a:endParaRPr lang="en-US" altLang="ko-KR" sz="105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9E312A3-44CB-4D9C-AF28-0C7D04FEE3A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6A6F491-A146-4B7A-83B7-2C7CF50AA86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77ADDE8-91D7-4EEC-85D9-1C1DE93B791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973137E9-2317-4E40-96F7-3B1E154B813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EA086B1C-1339-41A1-B9CA-D6EB94DB9E96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458731-F807-47D3-A59A-7F7B5623E35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82C1CBF-2407-4FE5-8D18-6328930DD9A3}"/>
              </a:ext>
            </a:extLst>
          </p:cNvPr>
          <p:cNvSpPr/>
          <p:nvPr/>
        </p:nvSpPr>
        <p:spPr>
          <a:xfrm>
            <a:off x="371015" y="24866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879349B-1575-474E-9B34-92EE0D1B1E1D}"/>
              </a:ext>
            </a:extLst>
          </p:cNvPr>
          <p:cNvSpPr/>
          <p:nvPr/>
        </p:nvSpPr>
        <p:spPr>
          <a:xfrm>
            <a:off x="371015" y="283838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278CAA9-9CBB-4109-A19D-C793B24941FF}"/>
              </a:ext>
            </a:extLst>
          </p:cNvPr>
          <p:cNvSpPr/>
          <p:nvPr/>
        </p:nvSpPr>
        <p:spPr>
          <a:xfrm>
            <a:off x="6492374" y="380493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4C16554-3F5B-445D-AFA0-F93BC0C6DE4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558C1D0-275C-4208-9071-6E39DD2D919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2AAEC044-7CCD-4B4F-A50C-48233DB15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C8D569-E5C0-D3F1-D837-D6D417C47D82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34B436-FB42-EF5D-D81B-642F4653D6D2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09F18E2-CF99-4D42-9C05-7D1EFE5015C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보기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127A2-C1D9-AB63-5FC8-E28BCC5FB67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분석하기</a:t>
            </a:r>
          </a:p>
        </p:txBody>
      </p:sp>
    </p:spTree>
    <p:extLst>
      <p:ext uri="{BB962C8B-B14F-4D97-AF65-F5344CB8AC3E}">
        <p14:creationId xmlns:p14="http://schemas.microsoft.com/office/powerpoint/2010/main" val="603079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7B0EBD-F599-4C1C-BD64-7C996773EAD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C1F538-EB62-4D2F-BED3-780B5FE2213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0242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16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확인 버튼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84936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회원정보수정완료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메인 페이지로 이동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974BE4-C9A1-480D-8064-B064F0CD45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F7D3C3E-CB63-40AE-BBC4-F4651E8773A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8E2FAC8-7302-48C3-9D28-5DAE4878974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B277E5B1-F235-4AB6-98D6-55B3A929761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E5A984C5-CA03-4C42-B481-458C2CF8509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2F6E7CE-92BB-41CC-A954-9367A431AF14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62F318-82B3-4C2E-B9A4-2F85FC1E1D3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BB4F5E-87BC-41FD-9BB6-6E236DB65F9E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EB0962-D4A2-4CB1-A6F9-2D219C35663C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DEB810C-EA08-4F9E-BAC9-87C180FD4B1D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BA2A66-5341-4936-958B-3EBC059AB6CC}"/>
              </a:ext>
            </a:extLst>
          </p:cNvPr>
          <p:cNvGrpSpPr/>
          <p:nvPr/>
        </p:nvGrpSpPr>
        <p:grpSpPr>
          <a:xfrm>
            <a:off x="2963771" y="2674662"/>
            <a:ext cx="4745128" cy="3618996"/>
            <a:chOff x="2963771" y="2896537"/>
            <a:chExt cx="4745128" cy="361899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5A73A4-10CD-455F-9DC5-F8CE2961C1C7}"/>
                </a:ext>
              </a:extLst>
            </p:cNvPr>
            <p:cNvSpPr txBox="1"/>
            <p:nvPr/>
          </p:nvSpPr>
          <p:spPr>
            <a:xfrm>
              <a:off x="3948792" y="2896537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05E61BA-E72E-4972-898A-0E2F5A3A8717}"/>
                </a:ext>
              </a:extLst>
            </p:cNvPr>
            <p:cNvSpPr/>
            <p:nvPr/>
          </p:nvSpPr>
          <p:spPr>
            <a:xfrm>
              <a:off x="3063760" y="4544255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602E640-B568-472D-89B0-C9A5614D6605}"/>
                </a:ext>
              </a:extLst>
            </p:cNvPr>
            <p:cNvSpPr txBox="1"/>
            <p:nvPr/>
          </p:nvSpPr>
          <p:spPr>
            <a:xfrm>
              <a:off x="3084827" y="456172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변경할 이메일을 입력하세요</a:t>
              </a:r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8DA8E94-213F-4996-8098-A5F0512580FE}"/>
                </a:ext>
              </a:extLst>
            </p:cNvPr>
            <p:cNvSpPr/>
            <p:nvPr/>
          </p:nvSpPr>
          <p:spPr>
            <a:xfrm>
              <a:off x="3063760" y="3429000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B8EF5A2-A341-46EE-A3EE-7941C1326524}"/>
                </a:ext>
              </a:extLst>
            </p:cNvPr>
            <p:cNvSpPr txBox="1"/>
            <p:nvPr/>
          </p:nvSpPr>
          <p:spPr>
            <a:xfrm>
              <a:off x="3084826" y="3436948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D2E335-D8EA-4DD0-914A-D1D0F510C5E1}"/>
                </a:ext>
              </a:extLst>
            </p:cNvPr>
            <p:cNvSpPr txBox="1"/>
            <p:nvPr/>
          </p:nvSpPr>
          <p:spPr>
            <a:xfrm>
              <a:off x="2963771" y="31986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4C636BE-D46B-42CF-8EFA-9DD31F69FE67}"/>
                </a:ext>
              </a:extLst>
            </p:cNvPr>
            <p:cNvSpPr txBox="1"/>
            <p:nvPr/>
          </p:nvSpPr>
          <p:spPr>
            <a:xfrm>
              <a:off x="2970121" y="431919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2D1415-EC2C-45C3-9647-515078BABED5}"/>
                </a:ext>
              </a:extLst>
            </p:cNvPr>
            <p:cNvSpPr/>
            <p:nvPr/>
          </p:nvSpPr>
          <p:spPr>
            <a:xfrm>
              <a:off x="3063760" y="5096234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160733E-F8A7-4C0B-8E89-84F1EB6355FB}"/>
                </a:ext>
              </a:extLst>
            </p:cNvPr>
            <p:cNvSpPr txBox="1"/>
            <p:nvPr/>
          </p:nvSpPr>
          <p:spPr>
            <a:xfrm>
              <a:off x="3084827" y="511370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‘-’</a:t>
              </a:r>
              <a:r>
                <a:rPr lang="ko-KR" altLang="en-US" sz="100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뺴고</a:t>
              </a:r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숫자만 입력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0A90AE-966C-45A8-822F-5018100FF5F2}"/>
                </a:ext>
              </a:extLst>
            </p:cNvPr>
            <p:cNvSpPr txBox="1"/>
            <p:nvPr/>
          </p:nvSpPr>
          <p:spPr>
            <a:xfrm>
              <a:off x="2966946" y="4869063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휴대폰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AC1FC8F-6D25-4A04-ADCF-E3E4B6348081}"/>
                </a:ext>
              </a:extLst>
            </p:cNvPr>
            <p:cNvGrpSpPr/>
            <p:nvPr/>
          </p:nvGrpSpPr>
          <p:grpSpPr>
            <a:xfrm>
              <a:off x="3063760" y="6067133"/>
              <a:ext cx="4143983" cy="448400"/>
              <a:chOff x="3063760" y="6067133"/>
              <a:chExt cx="4143983" cy="4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99F1C5F-DC42-4F39-ADFD-F3265D157E73}"/>
                  </a:ext>
                </a:extLst>
              </p:cNvPr>
              <p:cNvSpPr/>
              <p:nvPr/>
            </p:nvSpPr>
            <p:spPr>
              <a:xfrm>
                <a:off x="3063760" y="60671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EC7C5C3-1248-451E-B31D-674F79EE8087}"/>
                  </a:ext>
                </a:extLst>
              </p:cNvPr>
              <p:cNvSpPr txBox="1"/>
              <p:nvPr/>
            </p:nvSpPr>
            <p:spPr>
              <a:xfrm>
                <a:off x="3861696" y="61643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5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수정 완료</a:t>
                </a:r>
                <a:endParaRPr lang="en-US" altLang="ko-KR" sz="105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5CAB6FB-CC2F-4A7D-8BD7-2E8F1D8D2335}"/>
                </a:ext>
              </a:extLst>
            </p:cNvPr>
            <p:cNvSpPr/>
            <p:nvPr/>
          </p:nvSpPr>
          <p:spPr>
            <a:xfrm>
              <a:off x="3063760" y="3975736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EEE53-9A4E-4C8F-9C6E-51F6CAA7372F}"/>
                </a:ext>
              </a:extLst>
            </p:cNvPr>
            <p:cNvSpPr txBox="1"/>
            <p:nvPr/>
          </p:nvSpPr>
          <p:spPr>
            <a:xfrm>
              <a:off x="2963771" y="374538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확인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EE91FDD-CA4C-4133-A824-C048A1A9AA12}"/>
                </a:ext>
              </a:extLst>
            </p:cNvPr>
            <p:cNvSpPr txBox="1"/>
            <p:nvPr/>
          </p:nvSpPr>
          <p:spPr>
            <a:xfrm>
              <a:off x="3063760" y="3975736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확인</a:t>
              </a: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D845D2E-339B-4D14-A126-493470A333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033AC21-2BEA-4E5F-9853-BCBF029260B2}"/>
              </a:ext>
            </a:extLst>
          </p:cNvPr>
          <p:cNvSpPr/>
          <p:nvPr/>
        </p:nvSpPr>
        <p:spPr>
          <a:xfrm>
            <a:off x="2932587" y="57067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9133289-7076-4A5A-86C2-09C869A19524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578CE8-C612-42AB-A390-17A9F72CAD3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9CD5CF57-E350-45FC-AED1-562046FD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18D446-011C-054F-9591-3AB388DF7B0A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13EE3-A13E-731A-02C5-D7CE317EF8CE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09F18E2-CF99-4D42-9C05-7D1EFE5015C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보기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F92AD-BE3A-54D1-F1E1-D80D29513FC1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분석하기</a:t>
            </a:r>
          </a:p>
        </p:txBody>
      </p:sp>
    </p:spTree>
    <p:extLst>
      <p:ext uri="{BB962C8B-B14F-4D97-AF65-F5344CB8AC3E}">
        <p14:creationId xmlns:p14="http://schemas.microsoft.com/office/powerpoint/2010/main" val="966289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4B8143-A7D4-4E75-8093-BBEC9C5D4BC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E1F25E-10C7-4CBD-8EF1-49F9699829BC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1018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전 안내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17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018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탈퇴완료 페이지로 이동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B9D6E8-E101-4A0B-895A-4E094F72D3D2}"/>
              </a:ext>
            </a:extLst>
          </p:cNvPr>
          <p:cNvSpPr txBox="1"/>
          <p:nvPr/>
        </p:nvSpPr>
        <p:spPr>
          <a:xfrm>
            <a:off x="4024992" y="3174960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3FA18-18CE-4915-9C78-BC6652205002}"/>
              </a:ext>
            </a:extLst>
          </p:cNvPr>
          <p:cNvSpPr txBox="1"/>
          <p:nvPr/>
        </p:nvSpPr>
        <p:spPr>
          <a:xfrm>
            <a:off x="3331085" y="3847846"/>
            <a:ext cx="36093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탈퇴 시 복구가 불가능합니다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228600" indent="-228600" latinLnBrk="1">
              <a:buAutoNum type="arabicPeriod"/>
            </a:pP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1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작성한 게시글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댓글은 삭제되지 않습니다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삭제를 원하는 경우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반드시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탈퇴 전에 삭제해주세요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latinLnBrk="1"/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4B87CE2-6254-4C19-A0BC-E4C2B50FAD76}"/>
              </a:ext>
            </a:extLst>
          </p:cNvPr>
          <p:cNvSpPr/>
          <p:nvPr/>
        </p:nvSpPr>
        <p:spPr>
          <a:xfrm>
            <a:off x="3063760" y="4867156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2B5363-8A61-47CA-947C-E68CE2F53A46}"/>
              </a:ext>
            </a:extLst>
          </p:cNvPr>
          <p:cNvSpPr txBox="1"/>
          <p:nvPr/>
        </p:nvSpPr>
        <p:spPr>
          <a:xfrm>
            <a:off x="3861696" y="496439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  <a:endParaRPr lang="en-US" altLang="ko-KR" sz="105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EA9FAB-54C5-43C7-9095-B0B7B75405C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5FEF88-5BCB-412E-AE8B-B221EA3CE48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4B7C3E8-2E18-4752-BD30-836667C04F7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A85C41C2-5F21-4A3E-A697-E5DD514492B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EEEA62F2-CD96-49A5-B69A-8481361388C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9F46CC-FF4B-4ABB-82CF-E27ED1BD119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1E2B959-80E4-488D-8586-3F26BF966512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9748-B26E-4D70-A76F-AC846062CCF1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C876F8-89AE-4DF0-9B49-38480539E2C7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C5B0821-3924-4E6A-A3FB-DCA17C93F315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DD8DA20-668F-49A9-A9C5-1FFDEC5C0FD1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24E9C31-E2C8-44D8-AEF9-28ECE46FEFE9}"/>
              </a:ext>
            </a:extLst>
          </p:cNvPr>
          <p:cNvSpPr/>
          <p:nvPr/>
        </p:nvSpPr>
        <p:spPr>
          <a:xfrm>
            <a:off x="2932587" y="472110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7E283F8-4BDA-4CDA-853E-5BDEC42E81F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8081F1E-6F13-449A-BF5E-394579E3017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A5B37F31-8DB8-4B2F-A909-2EBBFB6AC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48A247C-5F5C-E0CE-ABC2-0E1DD84F5977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73F05-2209-B9CD-28CF-FDF5DA4C9F3D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09F18E2-CF99-4D42-9C05-7D1EFE5015C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보기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CD5CA-89D9-3405-9C4F-0DA60AB9F3C9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분석하기</a:t>
            </a:r>
          </a:p>
        </p:txBody>
      </p:sp>
    </p:spTree>
    <p:extLst>
      <p:ext uri="{BB962C8B-B14F-4D97-AF65-F5344CB8AC3E}">
        <p14:creationId xmlns:p14="http://schemas.microsoft.com/office/powerpoint/2010/main" val="426786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장면, 실내, 가득 찬, 사람들이(가) 표시된 사진&#10;&#10;자동 생성된 설명">
            <a:extLst>
              <a:ext uri="{FF2B5EF4-FFF2-40B4-BE49-F238E27FC236}">
                <a16:creationId xmlns:a16="http://schemas.microsoft.com/office/drawing/2014/main" id="{6ADAF36A-5339-89E2-22C7-A89452AF0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472454"/>
            <a:ext cx="8712200" cy="532204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E15184-35E4-DF96-682B-A406C0E4F8ED}"/>
              </a:ext>
            </a:extLst>
          </p:cNvPr>
          <p:cNvSpPr/>
          <p:nvPr/>
        </p:nvSpPr>
        <p:spPr>
          <a:xfrm>
            <a:off x="63500" y="1476297"/>
            <a:ext cx="8712200" cy="772866"/>
          </a:xfrm>
          <a:prstGeom prst="rect">
            <a:avLst/>
          </a:prstGeom>
          <a:solidFill>
            <a:schemeClr val="dk1">
              <a:alpha val="67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83563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만족도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411578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메인기능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1(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나의 만족도 알아보기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메인기능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2(MZ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통계 보기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문의하기 게시판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캐러셀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수동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8EE63F-E55D-4184-AE56-6399F5FF848A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B5CE55-55AA-4D5D-A196-26996B8EAB9F}"/>
              </a:ext>
            </a:extLst>
          </p:cNvPr>
          <p:cNvSpPr txBox="1"/>
          <p:nvPr/>
        </p:nvSpPr>
        <p:spPr>
          <a:xfrm>
            <a:off x="4184165" y="1732904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보기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40C43-413B-4963-AEDE-8CE75D6B06E0}"/>
              </a:ext>
            </a:extLst>
          </p:cNvPr>
          <p:cNvSpPr txBox="1"/>
          <p:nvPr/>
        </p:nvSpPr>
        <p:spPr>
          <a:xfrm>
            <a:off x="5958072" y="1732904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14FC7-078D-4223-AB47-C310071EB22C}"/>
              </a:ext>
            </a:extLst>
          </p:cNvPr>
          <p:cNvSpPr txBox="1"/>
          <p:nvPr/>
        </p:nvSpPr>
        <p:spPr>
          <a:xfrm>
            <a:off x="1929089" y="1732904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7B1C7E-A48B-4D89-B9A4-91DDA41CB603}"/>
              </a:ext>
            </a:extLst>
          </p:cNvPr>
          <p:cNvSpPr/>
          <p:nvPr/>
        </p:nvSpPr>
        <p:spPr>
          <a:xfrm>
            <a:off x="2065492" y="15554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AF8ADF3-EC51-401F-A853-FF884C1E3122}"/>
              </a:ext>
            </a:extLst>
          </p:cNvPr>
          <p:cNvSpPr/>
          <p:nvPr/>
        </p:nvSpPr>
        <p:spPr>
          <a:xfrm>
            <a:off x="4283970" y="159758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9D3327-345D-42E5-8149-C8BE6060D88F}"/>
              </a:ext>
            </a:extLst>
          </p:cNvPr>
          <p:cNvSpPr/>
          <p:nvPr/>
        </p:nvSpPr>
        <p:spPr>
          <a:xfrm>
            <a:off x="5978186" y="150019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8458E6D-D10B-4632-A5B8-F089FFCC7198}"/>
              </a:ext>
            </a:extLst>
          </p:cNvPr>
          <p:cNvSpPr/>
          <p:nvPr/>
        </p:nvSpPr>
        <p:spPr>
          <a:xfrm>
            <a:off x="7539314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4DF5F3-D077-477B-8BB9-406559EF0594}"/>
              </a:ext>
            </a:extLst>
          </p:cNvPr>
          <p:cNvSpPr/>
          <p:nvPr/>
        </p:nvSpPr>
        <p:spPr>
          <a:xfrm>
            <a:off x="8049307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D162E50-179F-4B1F-8C37-A5A4E874026A}"/>
              </a:ext>
            </a:extLst>
          </p:cNvPr>
          <p:cNvSpPr/>
          <p:nvPr/>
        </p:nvSpPr>
        <p:spPr>
          <a:xfrm>
            <a:off x="3154400" y="359597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23" name="그림 22" descr="폰트, 타이포그래피, 서예, 친필이(가) 표시된 사진&#10;&#10;자동 생성된 설명">
            <a:extLst>
              <a:ext uri="{FF2B5EF4-FFF2-40B4-BE49-F238E27FC236}">
                <a16:creationId xmlns:a16="http://schemas.microsoft.com/office/drawing/2014/main" id="{818C6D4A-317F-1B49-7E64-D94195C059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63" y="1540821"/>
            <a:ext cx="1943101" cy="6477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949647-E0E9-72F8-9F16-2BC701237AD0}"/>
              </a:ext>
            </a:extLst>
          </p:cNvPr>
          <p:cNvSpPr/>
          <p:nvPr/>
        </p:nvSpPr>
        <p:spPr>
          <a:xfrm>
            <a:off x="4587129" y="6511609"/>
            <a:ext cx="242240" cy="45719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6AF874-619F-1574-0944-968B5C3961C9}"/>
              </a:ext>
            </a:extLst>
          </p:cNvPr>
          <p:cNvSpPr/>
          <p:nvPr/>
        </p:nvSpPr>
        <p:spPr>
          <a:xfrm>
            <a:off x="3986866" y="6511610"/>
            <a:ext cx="242240" cy="45719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9B0DCE2-F4E1-3397-E430-76FDE313D1E0}"/>
              </a:ext>
            </a:extLst>
          </p:cNvPr>
          <p:cNvSpPr/>
          <p:nvPr/>
        </p:nvSpPr>
        <p:spPr>
          <a:xfrm>
            <a:off x="4318333" y="6364222"/>
            <a:ext cx="203732" cy="193105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E22E629-7BEA-2F8F-B038-B8CB7867278F}"/>
              </a:ext>
            </a:extLst>
          </p:cNvPr>
          <p:cNvSpPr/>
          <p:nvPr/>
        </p:nvSpPr>
        <p:spPr>
          <a:xfrm>
            <a:off x="3861097" y="618190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478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12443F-1564-40AF-B765-B2CF266BF5E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EAABE5-93CA-4011-80C8-9A44F700AB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69905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18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 버튼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9670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 후 </a:t>
                      </a:r>
                      <a:r>
                        <a:rPr lang="ko-KR" altLang="en-US" sz="9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메인화면으로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5C4C5CF-8965-43A5-9EAA-D4E0EF3EA9C6}"/>
              </a:ext>
            </a:extLst>
          </p:cNvPr>
          <p:cNvGrpSpPr/>
          <p:nvPr/>
        </p:nvGrpSpPr>
        <p:grpSpPr>
          <a:xfrm>
            <a:off x="1331237" y="3161206"/>
            <a:ext cx="6176727" cy="2338397"/>
            <a:chOff x="1331237" y="3332656"/>
            <a:chExt cx="6176727" cy="23383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244B72-A267-44E0-B3DB-E3CB00F0EC10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탈퇴가 완료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216F04-FFFF-4357-B472-32E6A16C16A9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그동안 이용해 주셔서 감사합니다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34E7588-6B59-458C-A5EA-A9156E6A6B54}"/>
                </a:ext>
              </a:extLst>
            </p:cNvPr>
            <p:cNvGrpSpPr/>
            <p:nvPr/>
          </p:nvGrpSpPr>
          <p:grpSpPr>
            <a:xfrm>
              <a:off x="2347609" y="5222653"/>
              <a:ext cx="4143983" cy="448400"/>
              <a:chOff x="2856112" y="6181433"/>
              <a:chExt cx="4143983" cy="44840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36A1DC3-1FC9-4592-83CE-A5D3D867C090}"/>
                  </a:ext>
                </a:extLst>
              </p:cNvPr>
              <p:cNvSpPr/>
              <p:nvPr/>
            </p:nvSpPr>
            <p:spPr>
              <a:xfrm>
                <a:off x="2856112" y="61814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4EB789-7DD8-4D0D-9C0A-DAD3652BBD1B}"/>
                  </a:ext>
                </a:extLst>
              </p:cNvPr>
              <p:cNvSpPr txBox="1"/>
              <p:nvPr/>
            </p:nvSpPr>
            <p:spPr>
              <a:xfrm>
                <a:off x="3654048" y="62786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메인 화면으로</a:t>
                </a:r>
              </a:p>
            </p:txBody>
          </p:sp>
        </p:grpSp>
        <p:pic>
          <p:nvPicPr>
            <p:cNvPr id="43" name="그림 42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F199C497-C78F-4F51-AD17-5FBE58CA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B350349-4B20-450D-AFAD-2E7329CED7E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8718958-8974-4A16-A28D-4A5187FC0D8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F981DE-559A-4644-946C-1CA25A81538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7DED0501-5327-4051-8B6C-8EA143DC4C1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4ED6DBA0-1AD1-4ACC-98CA-F4E67A50912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62F99DF-1D54-45DC-BE8C-58B65C5C21C6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AEBAA0C-1F64-466B-B04C-61B06A1E983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A549429-CBAD-48FF-A3CA-31D00A5ED311}"/>
              </a:ext>
            </a:extLst>
          </p:cNvPr>
          <p:cNvSpPr/>
          <p:nvPr/>
        </p:nvSpPr>
        <p:spPr>
          <a:xfrm>
            <a:off x="2267246" y="4887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791B5-95C6-4719-A7DB-329CB1A17E3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2183B2-778F-40FE-9144-8F3ACA3E36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AEAC9180-8E39-4253-AF37-FCC937E9E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312C4D3-420E-C04E-A5DB-EB733BA7C6C9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09F18E2-CF99-4D42-9C05-7D1EFE5015C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58F27-DB8F-0520-1E63-460F1F4E3D7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분석하기</a:t>
            </a:r>
          </a:p>
        </p:txBody>
      </p:sp>
    </p:spTree>
    <p:extLst>
      <p:ext uri="{BB962C8B-B14F-4D97-AF65-F5344CB8AC3E}">
        <p14:creationId xmlns:p14="http://schemas.microsoft.com/office/powerpoint/2010/main" val="137952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551043" y="2780749"/>
            <a:ext cx="1648556" cy="261610"/>
            <a:chOff x="3480880" y="3290911"/>
            <a:chExt cx="1648556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576803" y="3290911"/>
              <a:ext cx="150605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정보</a:t>
              </a:r>
            </a:p>
          </p:txBody>
        </p:sp>
      </p:grp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5981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페이지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- 1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33316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시 마이페이지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로그아웃 버튼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나의 만족도 점수 출력</a:t>
                      </a:r>
                      <a:endParaRPr lang="en-US" altLang="ko-KR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개인정보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회원가입시 사용자가 입력한 데이터를 바탕으로 산출된 만족도 점수를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 입력 정보를 수정 가능하며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해당 수정 정보에 따라 예상 만족도 즉각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602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182156"/>
              </p:ext>
            </p:extLst>
          </p:nvPr>
        </p:nvGraphicFramePr>
        <p:xfrm>
          <a:off x="3721041" y="3197869"/>
          <a:ext cx="1283359" cy="3265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9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649417">
                  <a:extLst>
                    <a:ext uri="{9D8B030D-6E8A-4147-A177-3AD203B41FA5}">
                      <a16:colId xmlns:a16="http://schemas.microsoft.com/office/drawing/2014/main" val="2896491650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    </a:t>
                      </a:r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▽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  <a:r>
                        <a:rPr lang="en-US" altLang="ko-KR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▽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 졸</a:t>
                      </a:r>
                      <a:r>
                        <a:rPr lang="en-US" altLang="ko-KR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▽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  <a:r>
                        <a:rPr lang="en-US" altLang="ko-KR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▽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  <a:r>
                        <a:rPr lang="en-US" altLang="ko-KR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▽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자차여부</a:t>
                      </a:r>
                      <a:endParaRPr lang="ko-KR" altLang="en-US" sz="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보유</a:t>
                      </a:r>
                      <a:r>
                        <a:rPr lang="en-US" altLang="ko-KR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▽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자가여부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미보유</a:t>
                      </a:r>
                      <a:r>
                        <a:rPr lang="en-US" altLang="ko-KR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▽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43617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222222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가치관</a:t>
                      </a:r>
                      <a:endParaRPr lang="ko-KR" altLang="en-US" sz="800" b="0">
                        <a:solidFill>
                          <a:srgbClr val="222222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696917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여가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3908862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008B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현실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>
                          <a:solidFill>
                            <a:srgbClr val="80808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이상</a:t>
                      </a:r>
                      <a:endParaRPr lang="ko-KR" altLang="en-US" sz="800" b="1">
                        <a:solidFill>
                          <a:srgbClr val="00008B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4698883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>
                          <a:solidFill>
                            <a:srgbClr val="80808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결과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008B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과정</a:t>
                      </a:r>
                      <a:endParaRPr lang="ko-KR" altLang="en-US" sz="800" b="0">
                        <a:solidFill>
                          <a:srgbClr val="808080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5298568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>
                          <a:solidFill>
                            <a:srgbClr val="80808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개인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008B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집단</a:t>
                      </a:r>
                      <a:endParaRPr lang="ko-KR" altLang="en-US" sz="800" b="0">
                        <a:solidFill>
                          <a:srgbClr val="808080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9166181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자기주관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 err="1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타인이목</a:t>
                      </a:r>
                      <a:endParaRPr lang="ko-KR" altLang="en-US" sz="800" b="1">
                        <a:solidFill>
                          <a:srgbClr val="008000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7516552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402802" y="2335065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분석하기</a:t>
            </a:r>
            <a:endParaRPr lang="ko-KR" altLang="en-US" sz="1400" kern="120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377695" y="3138149"/>
            <a:ext cx="1249257" cy="1200608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65149"/>
              <a:ext cx="1648557" cy="4437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500" kern="1200">
                  <a:solidFill>
                    <a:schemeClr val="accent6">
                      <a:lumMod val="7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전체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197845"/>
              <a:ext cx="1648557" cy="8240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3300">
                  <a:solidFill>
                    <a:schemeClr val="accent6">
                      <a:lumMod val="7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</a:t>
              </a:r>
              <a:r>
                <a:rPr lang="ko-KR" altLang="en-US" sz="3300">
                  <a:solidFill>
                    <a:schemeClr val="accent6">
                      <a:lumMod val="7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3300" kern="1200">
                <a:solidFill>
                  <a:schemeClr val="accent6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보기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</a:t>
            </a:r>
            <a:r>
              <a:rPr lang="ko-KR" altLang="en-US" sz="105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분석하기</a:t>
            </a:r>
            <a:endParaRPr lang="ko-KR" altLang="en-US" sz="105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CBE3FCE5-32B6-4F2F-AAEF-B1D43C5BDBBB}"/>
              </a:ext>
            </a:extLst>
          </p:cNvPr>
          <p:cNvSpPr/>
          <p:nvPr/>
        </p:nvSpPr>
        <p:spPr>
          <a:xfrm>
            <a:off x="981211" y="261781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3314607" y="263037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624713" y="265303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0C30377-9C86-40E7-B1F2-7EC9D631FE10}"/>
              </a:ext>
            </a:extLst>
          </p:cNvPr>
          <p:cNvSpPr/>
          <p:nvPr/>
        </p:nvSpPr>
        <p:spPr>
          <a:xfrm>
            <a:off x="7502264" y="13880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7C764A1-05E9-F9BF-5580-B5AE51180175}"/>
              </a:ext>
            </a:extLst>
          </p:cNvPr>
          <p:cNvGrpSpPr/>
          <p:nvPr/>
        </p:nvGrpSpPr>
        <p:grpSpPr>
          <a:xfrm>
            <a:off x="5891301" y="2779662"/>
            <a:ext cx="1648556" cy="261610"/>
            <a:chOff x="3480880" y="3290911"/>
            <a:chExt cx="1648556" cy="26161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AB30A59-1896-E1E6-D65A-025E15F56A36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4ED434-5A5F-0C9A-E862-7136BCFE24E8}"/>
                </a:ext>
              </a:extLst>
            </p:cNvPr>
            <p:cNvSpPr txBox="1"/>
            <p:nvPr/>
          </p:nvSpPr>
          <p:spPr>
            <a:xfrm>
              <a:off x="3576801" y="3290911"/>
              <a:ext cx="150605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예상 만족도</a:t>
              </a:r>
              <a:endParaRPr lang="ko-KR" altLang="en-US" sz="1100" kern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820356A-47B5-5EC1-204F-2CFE66164FC7}"/>
              </a:ext>
            </a:extLst>
          </p:cNvPr>
          <p:cNvGrpSpPr/>
          <p:nvPr/>
        </p:nvGrpSpPr>
        <p:grpSpPr>
          <a:xfrm>
            <a:off x="1195776" y="2779662"/>
            <a:ext cx="1648556" cy="261610"/>
            <a:chOff x="3480880" y="3290911"/>
            <a:chExt cx="1648556" cy="2616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801CE7F-04A9-A189-4880-7B8E007E9A63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60E70B-C07C-0B0C-F052-C66C5D2478C0}"/>
                </a:ext>
              </a:extLst>
            </p:cNvPr>
            <p:cNvSpPr txBox="1"/>
            <p:nvPr/>
          </p:nvSpPr>
          <p:spPr>
            <a:xfrm>
              <a:off x="3576803" y="3290911"/>
              <a:ext cx="150605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실제 만족도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0CD2F76-5A49-B1DB-7821-2B5413555928}"/>
              </a:ext>
            </a:extLst>
          </p:cNvPr>
          <p:cNvGrpSpPr/>
          <p:nvPr/>
        </p:nvGrpSpPr>
        <p:grpSpPr>
          <a:xfrm>
            <a:off x="6067661" y="3138149"/>
            <a:ext cx="1249257" cy="1200608"/>
            <a:chOff x="1171915" y="3503977"/>
            <a:chExt cx="1648557" cy="1648557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3E6A304-9E63-8B77-68EB-A6344C2C2C7C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0314EE-800A-1ACA-2011-5BFCDCD53457}"/>
                </a:ext>
              </a:extLst>
            </p:cNvPr>
            <p:cNvSpPr txBox="1"/>
            <p:nvPr/>
          </p:nvSpPr>
          <p:spPr>
            <a:xfrm>
              <a:off x="1171915" y="3877593"/>
              <a:ext cx="1648557" cy="4437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5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전체 만족도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59CDA1-D789-AD0E-EF51-E7CABED9529E}"/>
                </a:ext>
              </a:extLst>
            </p:cNvPr>
            <p:cNvSpPr txBox="1"/>
            <p:nvPr/>
          </p:nvSpPr>
          <p:spPr>
            <a:xfrm>
              <a:off x="1171915" y="4197845"/>
              <a:ext cx="1648557" cy="8240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33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</a:t>
              </a:r>
              <a:r>
                <a:rPr lang="ko-KR" altLang="en-US" sz="33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33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1A9B432-4867-B1B2-1B35-E71925897137}"/>
              </a:ext>
            </a:extLst>
          </p:cNvPr>
          <p:cNvGrpSpPr/>
          <p:nvPr/>
        </p:nvGrpSpPr>
        <p:grpSpPr>
          <a:xfrm>
            <a:off x="2619816" y="4420334"/>
            <a:ext cx="1015339" cy="1027008"/>
            <a:chOff x="1171913" y="3503977"/>
            <a:chExt cx="1662815" cy="164855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7D8E320-439F-1AAB-0F0B-7E531FA4E3BC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79B386-F515-8426-0E3F-FA299CD74EAA}"/>
                </a:ext>
              </a:extLst>
            </p:cNvPr>
            <p:cNvSpPr txBox="1"/>
            <p:nvPr/>
          </p:nvSpPr>
          <p:spPr>
            <a:xfrm>
              <a:off x="1186171" y="3927613"/>
              <a:ext cx="1648557" cy="370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대인관계</a:t>
              </a:r>
              <a:r>
                <a:rPr lang="ko-KR" altLang="en-US" sz="900" kern="120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 만족도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5CA414-F6EC-1829-69B7-8F5639F36E06}"/>
                </a:ext>
              </a:extLst>
            </p:cNvPr>
            <p:cNvSpPr txBox="1"/>
            <p:nvPr/>
          </p:nvSpPr>
          <p:spPr>
            <a:xfrm>
              <a:off x="1171913" y="4263792"/>
              <a:ext cx="1648557" cy="691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220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</a:t>
              </a:r>
              <a:r>
                <a:rPr lang="ko-KR" altLang="en-US" sz="220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2200" kern="12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141F399-22E6-F9C6-B2D9-31B6E1718B68}"/>
              </a:ext>
            </a:extLst>
          </p:cNvPr>
          <p:cNvGrpSpPr/>
          <p:nvPr/>
        </p:nvGrpSpPr>
        <p:grpSpPr>
          <a:xfrm>
            <a:off x="1483959" y="4420334"/>
            <a:ext cx="1015339" cy="1027008"/>
            <a:chOff x="1171913" y="3503977"/>
            <a:chExt cx="1662815" cy="1648557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B9D8D0D-072B-A955-66CD-2AE84820B900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E0B1E1-B5AD-1418-869D-03DF9822507B}"/>
                </a:ext>
              </a:extLst>
            </p:cNvPr>
            <p:cNvSpPr txBox="1"/>
            <p:nvPr/>
          </p:nvSpPr>
          <p:spPr>
            <a:xfrm>
              <a:off x="1186171" y="3927613"/>
              <a:ext cx="1648557" cy="370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 kern="120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건강 만족도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EDB79E-8021-DCCC-3A73-2F841955310E}"/>
                </a:ext>
              </a:extLst>
            </p:cNvPr>
            <p:cNvSpPr txBox="1"/>
            <p:nvPr/>
          </p:nvSpPr>
          <p:spPr>
            <a:xfrm>
              <a:off x="1171913" y="4263792"/>
              <a:ext cx="1648557" cy="691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220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</a:t>
              </a:r>
              <a:r>
                <a:rPr lang="ko-KR" altLang="en-US" sz="220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2200" kern="12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8765D03-57CB-3C30-0ED0-6B48756FA0CA}"/>
              </a:ext>
            </a:extLst>
          </p:cNvPr>
          <p:cNvGrpSpPr/>
          <p:nvPr/>
        </p:nvGrpSpPr>
        <p:grpSpPr>
          <a:xfrm>
            <a:off x="348103" y="4420334"/>
            <a:ext cx="1015339" cy="1027008"/>
            <a:chOff x="1171913" y="3503977"/>
            <a:chExt cx="1662815" cy="1648557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11C9B2D-56E6-5FEF-D230-F4AA43F009FE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EEF821-9D25-4A09-1847-76E6B0D07ED5}"/>
                </a:ext>
              </a:extLst>
            </p:cNvPr>
            <p:cNvSpPr txBox="1"/>
            <p:nvPr/>
          </p:nvSpPr>
          <p:spPr>
            <a:xfrm>
              <a:off x="1186171" y="3927613"/>
              <a:ext cx="1648557" cy="370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>
                  <a:solidFill>
                    <a:srgbClr val="C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생활수준</a:t>
              </a:r>
              <a:r>
                <a:rPr lang="ko-KR" altLang="en-US" sz="900" kern="1200">
                  <a:solidFill>
                    <a:srgbClr val="C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 만족도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81E7A6-4F96-2C75-63D7-BB6F82C9B9E1}"/>
                </a:ext>
              </a:extLst>
            </p:cNvPr>
            <p:cNvSpPr txBox="1"/>
            <p:nvPr/>
          </p:nvSpPr>
          <p:spPr>
            <a:xfrm>
              <a:off x="1171913" y="4263792"/>
              <a:ext cx="1648557" cy="691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2200">
                  <a:solidFill>
                    <a:srgbClr val="C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r>
                <a:rPr lang="ko-KR" altLang="en-US" sz="2200">
                  <a:solidFill>
                    <a:srgbClr val="C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2200" kern="120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08A0613-5F66-389F-6530-D2E70FF9383B}"/>
              </a:ext>
            </a:extLst>
          </p:cNvPr>
          <p:cNvGrpSpPr/>
          <p:nvPr/>
        </p:nvGrpSpPr>
        <p:grpSpPr>
          <a:xfrm>
            <a:off x="7328288" y="4443934"/>
            <a:ext cx="1015339" cy="1027008"/>
            <a:chOff x="1171913" y="3503977"/>
            <a:chExt cx="1662815" cy="1648557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74D226D-5783-1B99-0797-422DFBDC18CD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42803CD-4ACD-D65C-0995-2E20AB204F87}"/>
                </a:ext>
              </a:extLst>
            </p:cNvPr>
            <p:cNvSpPr txBox="1"/>
            <p:nvPr/>
          </p:nvSpPr>
          <p:spPr>
            <a:xfrm>
              <a:off x="1186171" y="3927613"/>
              <a:ext cx="1648557" cy="370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대인관계</a:t>
              </a:r>
              <a:r>
                <a:rPr lang="ko-KR" altLang="en-US" sz="9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 만족도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02C852-7BE7-010A-4ECC-5D1F2CA813DF}"/>
                </a:ext>
              </a:extLst>
            </p:cNvPr>
            <p:cNvSpPr txBox="1"/>
            <p:nvPr/>
          </p:nvSpPr>
          <p:spPr>
            <a:xfrm>
              <a:off x="1171913" y="4263792"/>
              <a:ext cx="1648557" cy="691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r>
                <a: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51313AD-2833-695F-5226-73C29120AD3D}"/>
              </a:ext>
            </a:extLst>
          </p:cNvPr>
          <p:cNvGrpSpPr/>
          <p:nvPr/>
        </p:nvGrpSpPr>
        <p:grpSpPr>
          <a:xfrm>
            <a:off x="6192431" y="4443934"/>
            <a:ext cx="1015339" cy="1027008"/>
            <a:chOff x="1171913" y="3503977"/>
            <a:chExt cx="1662815" cy="1648557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E9C6199-D165-4D55-E140-27F26E6719DC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3BE2D6B-0B76-39D9-8B1E-0B7A952662B0}"/>
                </a:ext>
              </a:extLst>
            </p:cNvPr>
            <p:cNvSpPr txBox="1"/>
            <p:nvPr/>
          </p:nvSpPr>
          <p:spPr>
            <a:xfrm>
              <a:off x="1186171" y="3927613"/>
              <a:ext cx="1648557" cy="370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건강 만족도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728661-C4E5-46C9-282C-A9B28CDEF615}"/>
                </a:ext>
              </a:extLst>
            </p:cNvPr>
            <p:cNvSpPr txBox="1"/>
            <p:nvPr/>
          </p:nvSpPr>
          <p:spPr>
            <a:xfrm>
              <a:off x="1171913" y="4263792"/>
              <a:ext cx="1648557" cy="691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</a:t>
              </a:r>
              <a:r>
                <a: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F101A91-84D2-DD7F-B958-48C250E56279}"/>
              </a:ext>
            </a:extLst>
          </p:cNvPr>
          <p:cNvGrpSpPr/>
          <p:nvPr/>
        </p:nvGrpSpPr>
        <p:grpSpPr>
          <a:xfrm>
            <a:off x="5056575" y="4443934"/>
            <a:ext cx="1015339" cy="1027008"/>
            <a:chOff x="1171913" y="3503977"/>
            <a:chExt cx="1662815" cy="1648557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365A254-8A08-7AB7-69EE-E0BAC56842A1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BA0A6F-0D14-A9C2-172D-03EE1FB6ECCC}"/>
                </a:ext>
              </a:extLst>
            </p:cNvPr>
            <p:cNvSpPr txBox="1"/>
            <p:nvPr/>
          </p:nvSpPr>
          <p:spPr>
            <a:xfrm>
              <a:off x="1186171" y="3927613"/>
              <a:ext cx="1648557" cy="370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생활수준</a:t>
              </a:r>
              <a:r>
                <a:rPr lang="ko-KR" altLang="en-US" sz="9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 만족도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73B944-565C-745E-918C-FF5D39012B50}"/>
                </a:ext>
              </a:extLst>
            </p:cNvPr>
            <p:cNvSpPr txBox="1"/>
            <p:nvPr/>
          </p:nvSpPr>
          <p:spPr>
            <a:xfrm>
              <a:off x="1171913" y="4263792"/>
              <a:ext cx="1648557" cy="691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</a:t>
              </a:r>
              <a:r>
                <a:rPr lang="ko-KR" altLang="en-US" sz="22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08A9FDBF-05ED-5F38-C3F6-78467E45A318}"/>
              </a:ext>
            </a:extLst>
          </p:cNvPr>
          <p:cNvSpPr/>
          <p:nvPr/>
        </p:nvSpPr>
        <p:spPr>
          <a:xfrm>
            <a:off x="4907736" y="33135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1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9780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페이지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- 2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515500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각 만족도 별로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예상 만족도와 비교 후 개인 조건에 따라 만족도를 올리기 위한 요소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보기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분석하기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4352430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C02896-B13B-E6F5-A040-079FC125176D}"/>
              </a:ext>
            </a:extLst>
          </p:cNvPr>
          <p:cNvSpPr txBox="1"/>
          <p:nvPr/>
        </p:nvSpPr>
        <p:spPr>
          <a:xfrm>
            <a:off x="1252310" y="2373664"/>
            <a:ext cx="610819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0" i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만족도 분석 결과</a:t>
            </a:r>
          </a:p>
          <a:p>
            <a:pPr algn="ctr" fontAlgn="base"/>
            <a:r>
              <a:rPr lang="ko-KR" altLang="en-US" sz="1500" b="0" i="0">
                <a:solidFill>
                  <a:srgbClr val="186DDF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홍길동</a:t>
            </a:r>
            <a:r>
              <a:rPr lang="ko-KR" altLang="en-US" sz="1500" b="0" i="0">
                <a:solidFill>
                  <a:srgbClr val="3B3B3B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님의 만족도 분석 결과는 다음과 같습니다</a:t>
            </a:r>
            <a:r>
              <a:rPr lang="en-US" altLang="ko-KR" sz="1500" b="0" i="0">
                <a:solidFill>
                  <a:srgbClr val="3B3B3B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516D4A-C3D4-C94C-EAFF-4A075E3A6EAD}"/>
              </a:ext>
            </a:extLst>
          </p:cNvPr>
          <p:cNvSpPr/>
          <p:nvPr/>
        </p:nvSpPr>
        <p:spPr>
          <a:xfrm>
            <a:off x="1365504" y="3600709"/>
            <a:ext cx="6108192" cy="22626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5F3598-2A60-90AC-851F-9083F5C3295C}"/>
              </a:ext>
            </a:extLst>
          </p:cNvPr>
          <p:cNvSpPr txBox="1"/>
          <p:nvPr/>
        </p:nvSpPr>
        <p:spPr>
          <a:xfrm>
            <a:off x="1374428" y="3723913"/>
            <a:ext cx="60992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>
                <a:solidFill>
                  <a:srgbClr val="186DDF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홍길동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님의 </a:t>
            </a:r>
            <a:r>
              <a:rPr lang="ko-KR" altLang="en-US" sz="1400" b="0" i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전체 만족도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는 </a:t>
            </a:r>
            <a:r>
              <a:rPr lang="en-US" altLang="ko-KR" sz="1400" b="0" i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6</a:t>
            </a:r>
            <a:r>
              <a:rPr lang="ko-KR" altLang="en-US" sz="1400" b="0" i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점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입니다</a:t>
            </a:r>
            <a:r>
              <a:rPr lang="en-US" altLang="ko-KR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 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예상 만족도 </a:t>
            </a:r>
            <a:r>
              <a:rPr lang="en-US" altLang="ko-KR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8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점과 같네요</a:t>
            </a:r>
            <a:r>
              <a:rPr lang="en-US" altLang="ko-KR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</a:t>
            </a:r>
            <a:br>
              <a:rPr lang="ko-KR" altLang="en-US" sz="1400"/>
            </a:br>
            <a:r>
              <a:rPr lang="ko-KR" altLang="en-US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하지만 아직 만족도를 올릴</a:t>
            </a:r>
            <a:r>
              <a:rPr lang="en-US" altLang="ko-KR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, 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다음과 같은 요소들이 존재합니다</a:t>
            </a:r>
            <a:r>
              <a:rPr lang="en-US" altLang="ko-KR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</a:t>
            </a:r>
            <a:br>
              <a:rPr lang="ko-KR" altLang="en-US" sz="1400"/>
            </a:br>
            <a:br>
              <a:rPr lang="ko-KR" altLang="en-US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</a:br>
            <a:r>
              <a:rPr lang="ko-KR" altLang="en-US" sz="1400" b="0" i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전체 만족도</a:t>
            </a:r>
            <a:r>
              <a:rPr lang="ko-KR" altLang="en-US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에 가장 큰 영향을 끼치는 것은 </a:t>
            </a:r>
            <a:r>
              <a:rPr lang="ko-KR" altLang="en-US" sz="1400" b="0" i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자기 주관과 타인의 이목에 대한 가치관</a:t>
            </a:r>
            <a:r>
              <a:rPr lang="ko-KR" altLang="en-US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입니다</a:t>
            </a:r>
            <a:r>
              <a:rPr lang="en-US" altLang="ko-KR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 </a:t>
            </a:r>
            <a:r>
              <a:rPr lang="ko-KR" altLang="en-US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타인의 시선에 얽매이지 않고</a:t>
            </a:r>
            <a:r>
              <a:rPr lang="en-US" altLang="ko-KR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, </a:t>
            </a:r>
            <a:r>
              <a:rPr lang="ko-KR" altLang="en-US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뚜렷한 자기 주관을 가진 사람이 더 행복한 삶을 산다고 합니다</a:t>
            </a:r>
            <a:r>
              <a:rPr lang="en-US" altLang="ko-KR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</a:t>
            </a:r>
          </a:p>
          <a:p>
            <a:endParaRPr lang="en-US" altLang="ko-KR" sz="1400">
              <a:solidFill>
                <a:srgbClr val="606060"/>
              </a:solidFill>
              <a:latin typeface="GmarketSansMedium" panose="02000000000000000000" pitchFamily="50" charset="-127"/>
              <a:ea typeface="GmarketSansMedium" panose="02000000000000000000" pitchFamily="50" charset="-127"/>
            </a:endParaRPr>
          </a:p>
          <a:p>
            <a:r>
              <a:rPr lang="ko-KR" altLang="en-US" sz="1400" b="0" i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전체 만족도</a:t>
            </a:r>
            <a:r>
              <a:rPr lang="ko-KR" altLang="en-US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에 두 번째로 영향을 주는 요인은 </a:t>
            </a:r>
            <a:r>
              <a:rPr lang="ko-KR" altLang="en-US" sz="1400" b="0" i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일과 여가에 대한 가치관</a:t>
            </a:r>
            <a:r>
              <a:rPr lang="ko-KR" altLang="en-US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입니다</a:t>
            </a:r>
            <a:r>
              <a:rPr lang="en-US" altLang="ko-KR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 </a:t>
            </a:r>
            <a:r>
              <a:rPr lang="ko-KR" altLang="en-US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여가를 중요하게 여기는 사람일수록 만족도가 높게 나타났습니다</a:t>
            </a:r>
            <a:r>
              <a:rPr lang="en-US" altLang="ko-KR" sz="1400" b="0" i="0">
                <a:solidFill>
                  <a:srgbClr val="606060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</a:t>
            </a:r>
            <a:br>
              <a:rPr lang="ko-KR" altLang="en-US" sz="1400"/>
            </a:br>
            <a:endParaRPr lang="ko-KR" altLang="en-US" sz="14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DF78D1A-EE4F-2BB2-A1F1-05AF011A9A72}"/>
              </a:ext>
            </a:extLst>
          </p:cNvPr>
          <p:cNvSpPr/>
          <p:nvPr/>
        </p:nvSpPr>
        <p:spPr>
          <a:xfrm>
            <a:off x="1362456" y="6456049"/>
            <a:ext cx="6108192" cy="3294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5BBB31-EF6A-1AC7-810F-78BC0B975C10}"/>
              </a:ext>
            </a:extLst>
          </p:cNvPr>
          <p:cNvSpPr txBox="1"/>
          <p:nvPr/>
        </p:nvSpPr>
        <p:spPr>
          <a:xfrm>
            <a:off x="1371380" y="6470386"/>
            <a:ext cx="6099268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0" i="0">
                <a:solidFill>
                  <a:srgbClr val="186DDF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홍길동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님의 </a:t>
            </a:r>
            <a:r>
              <a:rPr lang="ko-KR" altLang="en-US" sz="1400" b="0" i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생활수준 만족도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는 </a:t>
            </a:r>
            <a:r>
              <a:rPr lang="en-US" altLang="ko-KR" sz="1400">
                <a:solidFill>
                  <a:srgbClr val="0D66DD"/>
                </a:solidFill>
                <a:latin typeface="GmarketSansMedium" panose="02000000000000000000" pitchFamily="50" charset="-127"/>
                <a:ea typeface="GmarketSansMedium" panose="02000000000000000000" pitchFamily="50" charset="-127"/>
              </a:rPr>
              <a:t>5</a:t>
            </a:r>
            <a:r>
              <a:rPr lang="ko-KR" altLang="en-US" sz="1400" b="0" i="0">
                <a:solidFill>
                  <a:srgbClr val="0D66DD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점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입니다</a:t>
            </a:r>
            <a:r>
              <a:rPr lang="en-US" altLang="ko-KR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 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예상 만족도 </a:t>
            </a:r>
            <a:r>
              <a:rPr lang="en-US" altLang="ko-KR" sz="1400">
                <a:solidFill>
                  <a:srgbClr val="222222"/>
                </a:solidFill>
                <a:latin typeface="GmarketSansMedium" panose="02000000000000000000" pitchFamily="50" charset="-127"/>
                <a:ea typeface="GmarketSansMedium" panose="02000000000000000000" pitchFamily="50" charset="-127"/>
              </a:rPr>
              <a:t>6</a:t>
            </a:r>
            <a:r>
              <a:rPr lang="ko-KR" altLang="en-US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점보다 낮네요</a:t>
            </a:r>
            <a:r>
              <a:rPr lang="en-US" altLang="ko-KR" sz="1400" b="0" i="0">
                <a:solidFill>
                  <a:srgbClr val="222222"/>
                </a:solidFill>
                <a:effectLst/>
                <a:latin typeface="GmarketSansMedium" panose="02000000000000000000" pitchFamily="50" charset="-127"/>
                <a:ea typeface="GmarketSansMedium" panose="02000000000000000000" pitchFamily="50" charset="-127"/>
              </a:rPr>
              <a:t>.</a:t>
            </a:r>
            <a:endParaRPr lang="ko-KR" altLang="en-US" sz="14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D9D614-46C6-46A9-07D8-052637FB90A5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ACC7D86-0E5A-0C66-FF4E-E207C74FB2E8}"/>
              </a:ext>
            </a:extLst>
          </p:cNvPr>
          <p:cNvSpPr/>
          <p:nvPr/>
        </p:nvSpPr>
        <p:spPr>
          <a:xfrm>
            <a:off x="1011940" y="30623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1893C082-15DD-16AC-CCC3-B8F80F001CD6}"/>
              </a:ext>
            </a:extLst>
          </p:cNvPr>
          <p:cNvSpPr/>
          <p:nvPr/>
        </p:nvSpPr>
        <p:spPr>
          <a:xfrm>
            <a:off x="1366917" y="3149491"/>
            <a:ext cx="1401839" cy="457739"/>
          </a:xfrm>
          <a:prstGeom prst="round2Same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전체 만족도</a:t>
            </a: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5435A5E0-07C3-94E5-D4E1-C331256389E9}"/>
              </a:ext>
            </a:extLst>
          </p:cNvPr>
          <p:cNvSpPr/>
          <p:nvPr/>
        </p:nvSpPr>
        <p:spPr>
          <a:xfrm>
            <a:off x="1362456" y="5984543"/>
            <a:ext cx="1401839" cy="457739"/>
          </a:xfrm>
          <a:prstGeom prst="round2Same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생활수준 만족도</a:t>
            </a:r>
          </a:p>
        </p:txBody>
      </p:sp>
    </p:spTree>
    <p:extLst>
      <p:ext uri="{BB962C8B-B14F-4D97-AF65-F5344CB8AC3E}">
        <p14:creationId xmlns:p14="http://schemas.microsoft.com/office/powerpoint/2010/main" val="19377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74120" y="2106729"/>
            <a:ext cx="1942534" cy="4681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>
              <a:solidFill>
                <a:srgbClr val="186DDF"/>
              </a:solidFill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E7B0A313-D507-427C-BE5F-3F67BDE3EB82}"/>
              </a:ext>
            </a:extLst>
          </p:cNvPr>
          <p:cNvCxnSpPr>
            <a:cxnSpLocks/>
          </p:cNvCxnSpPr>
          <p:nvPr/>
        </p:nvCxnSpPr>
        <p:spPr>
          <a:xfrm>
            <a:off x="1996512" y="2106473"/>
            <a:ext cx="0" cy="46720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0C42DD0-2B0C-4AE1-B351-DE8D51476A24}"/>
              </a:ext>
            </a:extLst>
          </p:cNvPr>
          <p:cNvSpPr/>
          <p:nvPr/>
        </p:nvSpPr>
        <p:spPr>
          <a:xfrm>
            <a:off x="1996512" y="2114143"/>
            <a:ext cx="126000" cy="467400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DD2345D-DDBA-4011-9A76-BC8776A70FE0}"/>
              </a:ext>
            </a:extLst>
          </p:cNvPr>
          <p:cNvSpPr/>
          <p:nvPr/>
        </p:nvSpPr>
        <p:spPr>
          <a:xfrm>
            <a:off x="2015408" y="2229672"/>
            <a:ext cx="89256" cy="3013754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6" name="이등변 삼각형 165">
            <a:extLst>
              <a:ext uri="{FF2B5EF4-FFF2-40B4-BE49-F238E27FC236}">
                <a16:creationId xmlns:a16="http://schemas.microsoft.com/office/drawing/2014/main" id="{CDBD9778-6225-4FDC-80D5-A73FC827C781}"/>
              </a:ext>
            </a:extLst>
          </p:cNvPr>
          <p:cNvSpPr/>
          <p:nvPr/>
        </p:nvSpPr>
        <p:spPr>
          <a:xfrm>
            <a:off x="2029365" y="2148467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7" name="이등변 삼각형 166">
            <a:extLst>
              <a:ext uri="{FF2B5EF4-FFF2-40B4-BE49-F238E27FC236}">
                <a16:creationId xmlns:a16="http://schemas.microsoft.com/office/drawing/2014/main" id="{0A8343D3-CA2E-464C-8A05-8B5D242B6603}"/>
              </a:ext>
            </a:extLst>
          </p:cNvPr>
          <p:cNvSpPr/>
          <p:nvPr/>
        </p:nvSpPr>
        <p:spPr>
          <a:xfrm rot="10800000">
            <a:off x="2029365" y="6697329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03785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833728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정보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사이드바는 화면에 고정되며 스크롤이 가능</a:t>
                      </a:r>
                      <a:endParaRPr lang="en-US" altLang="ko-KR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각 조건 별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동일 연령대 별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학력별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등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유사 조건 보유자들의 통계 그래프 표시 </a:t>
                      </a:r>
                      <a:endParaRPr lang="en-US" altLang="ko-KR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선택 조건과 사용자 정보 표시</a:t>
                      </a:r>
                      <a:endParaRPr lang="en-US" altLang="ko-KR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057976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보기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분석하기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1980DC0-C691-477A-9F0E-70DC8AF50CF7}"/>
              </a:ext>
            </a:extLst>
          </p:cNvPr>
          <p:cNvSpPr/>
          <p:nvPr/>
        </p:nvSpPr>
        <p:spPr>
          <a:xfrm>
            <a:off x="299646" y="2288649"/>
            <a:ext cx="1491482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정보</a:t>
            </a:r>
            <a:endParaRPr lang="en-US" altLang="ko-KR" sz="90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93A31AA6-4F8F-474F-AE5D-0D10CC017B7D}"/>
              </a:ext>
            </a:extLst>
          </p:cNvPr>
          <p:cNvCxnSpPr>
            <a:cxnSpLocks/>
          </p:cNvCxnSpPr>
          <p:nvPr/>
        </p:nvCxnSpPr>
        <p:spPr>
          <a:xfrm>
            <a:off x="212617" y="2686662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그림 180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8E4ACE71-7699-4278-B1D6-6CFB534505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26" y="3432720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2" name="그림 181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DF912CC7-DB74-4C1D-B00B-A30E01A35B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09" y="3432720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3" name="그림 182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6737E730-4561-4AE0-9255-834D725EE4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26" y="5517102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4" name="그림 183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CD9C887E-4F47-4A03-83D9-40A6C613E0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09" y="5517102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1A892F82-157D-4AE2-883A-5801954E4212}"/>
              </a:ext>
            </a:extLst>
          </p:cNvPr>
          <p:cNvSpPr txBox="1"/>
          <p:nvPr/>
        </p:nvSpPr>
        <p:spPr>
          <a:xfrm>
            <a:off x="2808141" y="2954734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삶의 만족도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956019C-8D9F-4D96-8CDF-1DF572711AEC}"/>
              </a:ext>
            </a:extLst>
          </p:cNvPr>
          <p:cNvSpPr txBox="1"/>
          <p:nvPr/>
        </p:nvSpPr>
        <p:spPr>
          <a:xfrm>
            <a:off x="6092324" y="2954734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생활환경 만족도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67609AA-7EC4-41BA-B10B-9467D7E2B676}"/>
              </a:ext>
            </a:extLst>
          </p:cNvPr>
          <p:cNvSpPr txBox="1"/>
          <p:nvPr/>
        </p:nvSpPr>
        <p:spPr>
          <a:xfrm>
            <a:off x="2808141" y="5067033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err="1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자차</a:t>
            </a:r>
            <a:r>
              <a:rPr lang="ko-KR" altLang="en-US" sz="1100" kern="12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 보유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8E8D6A3-21C0-4200-BB5F-F00F4DD63E2F}"/>
              </a:ext>
            </a:extLst>
          </p:cNvPr>
          <p:cNvSpPr txBox="1"/>
          <p:nvPr/>
        </p:nvSpPr>
        <p:spPr>
          <a:xfrm>
            <a:off x="6092324" y="5067033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결혼 여부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F93604E-11EB-4F57-BE7C-D3E9828FBDB3}"/>
              </a:ext>
            </a:extLst>
          </p:cNvPr>
          <p:cNvSpPr txBox="1"/>
          <p:nvPr/>
        </p:nvSpPr>
        <p:spPr>
          <a:xfrm>
            <a:off x="2650757" y="3216344"/>
            <a:ext cx="23336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en-US" altLang="ko-KR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20</a:t>
            </a:r>
            <a:r>
              <a:rPr lang="ko-KR" altLang="en-US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대 초반의 삶의 만족도</a:t>
            </a:r>
            <a:r>
              <a:rPr lang="en-US" altLang="ko-KR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BC18DE3-66AE-487E-BA13-9FA851CD03B9}"/>
              </a:ext>
            </a:extLst>
          </p:cNvPr>
          <p:cNvSpPr txBox="1"/>
          <p:nvPr/>
        </p:nvSpPr>
        <p:spPr>
          <a:xfrm>
            <a:off x="2808140" y="5276328"/>
            <a:ext cx="194503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남성의 </a:t>
            </a:r>
            <a:r>
              <a:rPr lang="ko-KR" altLang="en-US" sz="900" kern="1200" err="1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자차</a:t>
            </a:r>
            <a:r>
              <a:rPr lang="ko-KR" altLang="en-US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 보유 여부</a:t>
            </a:r>
            <a:r>
              <a:rPr lang="en-US" altLang="ko-KR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F84788D-638C-4A79-8AF4-2510D4076E46}"/>
              </a:ext>
            </a:extLst>
          </p:cNvPr>
          <p:cNvSpPr txBox="1"/>
          <p:nvPr/>
        </p:nvSpPr>
        <p:spPr>
          <a:xfrm>
            <a:off x="6535849" y="5276328"/>
            <a:ext cx="1057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남성의 결혼 여부</a:t>
            </a:r>
            <a:r>
              <a:rPr lang="en-US" altLang="ko-KR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64DB6E8-E985-438B-AA28-690F9D37849D}"/>
              </a:ext>
            </a:extLst>
          </p:cNvPr>
          <p:cNvSpPr txBox="1"/>
          <p:nvPr/>
        </p:nvSpPr>
        <p:spPr>
          <a:xfrm>
            <a:off x="6194134" y="3207405"/>
            <a:ext cx="176114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en-US" altLang="ko-KR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20</a:t>
            </a:r>
            <a:r>
              <a:rPr lang="ko-KR" altLang="en-US" sz="9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초반</a:t>
            </a:r>
            <a:r>
              <a:rPr lang="ko-KR" altLang="en-US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의 생활환경 만족도</a:t>
            </a:r>
            <a:r>
              <a:rPr lang="en-US" altLang="ko-KR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43FE102-A9AC-4E36-AF77-D96C3BC1339B}"/>
              </a:ext>
            </a:extLst>
          </p:cNvPr>
          <p:cNvSpPr txBox="1"/>
          <p:nvPr/>
        </p:nvSpPr>
        <p:spPr>
          <a:xfrm>
            <a:off x="2475126" y="4707501"/>
            <a:ext cx="24906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삶의 만족도 평균 </a:t>
            </a:r>
            <a:r>
              <a:rPr lang="en-US" altLang="ko-KR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:</a:t>
            </a:r>
            <a:r>
              <a:rPr lang="ko-KR" altLang="en-US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 </a:t>
            </a:r>
            <a:r>
              <a:rPr lang="en-US" altLang="ko-KR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endParaRPr lang="ko-KR" altLang="en-US" sz="900" kern="120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F656E0C-3613-4E0F-9854-D4D42165537D}"/>
              </a:ext>
            </a:extLst>
          </p:cNvPr>
          <p:cNvSpPr txBox="1"/>
          <p:nvPr/>
        </p:nvSpPr>
        <p:spPr>
          <a:xfrm>
            <a:off x="5759309" y="4707501"/>
            <a:ext cx="23995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생활</a:t>
            </a:r>
            <a:r>
              <a:rPr lang="ko-KR" altLang="en-US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환경 만족도 평균 </a:t>
            </a:r>
            <a:r>
              <a:rPr lang="en-US" altLang="ko-KR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:</a:t>
            </a:r>
            <a:r>
              <a:rPr lang="ko-KR" altLang="en-US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 </a:t>
            </a:r>
            <a:r>
              <a:rPr lang="en-US" altLang="ko-KR" sz="900" kern="12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endParaRPr lang="ko-KR" altLang="en-US" sz="900" kern="120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6E89C14-B225-4F61-9303-08D3CB43E2E6}"/>
              </a:ext>
            </a:extLst>
          </p:cNvPr>
          <p:cNvSpPr txBox="1"/>
          <p:nvPr/>
        </p:nvSpPr>
        <p:spPr>
          <a:xfrm>
            <a:off x="4028206" y="3432720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1" hangingPunct="1"/>
            <a:r>
              <a:rPr lang="ko-KR" altLang="en-US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6EADB67-C761-49D4-B77E-AD3A6255534A}"/>
              </a:ext>
            </a:extLst>
          </p:cNvPr>
          <p:cNvSpPr txBox="1"/>
          <p:nvPr/>
        </p:nvSpPr>
        <p:spPr>
          <a:xfrm>
            <a:off x="7312389" y="3432720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34FC7D1-A739-4E36-AEE7-7B030889530C}"/>
              </a:ext>
            </a:extLst>
          </p:cNvPr>
          <p:cNvSpPr txBox="1"/>
          <p:nvPr/>
        </p:nvSpPr>
        <p:spPr>
          <a:xfrm>
            <a:off x="4028206" y="5517102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BF4A66C-60C8-4130-B2AD-D49B3C554E5C}"/>
              </a:ext>
            </a:extLst>
          </p:cNvPr>
          <p:cNvSpPr txBox="1"/>
          <p:nvPr/>
        </p:nvSpPr>
        <p:spPr>
          <a:xfrm>
            <a:off x="7312389" y="5517102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1EA40D1-7883-42E4-92B7-758D1F61869F}"/>
              </a:ext>
            </a:extLst>
          </p:cNvPr>
          <p:cNvSpPr txBox="1"/>
          <p:nvPr/>
        </p:nvSpPr>
        <p:spPr>
          <a:xfrm>
            <a:off x="4419600" y="2326175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통계 보기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383866" y="20591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4030A7BD-E548-404E-BB01-F5A7A3805628}"/>
              </a:ext>
            </a:extLst>
          </p:cNvPr>
          <p:cNvSpPr/>
          <p:nvPr/>
        </p:nvSpPr>
        <p:spPr>
          <a:xfrm>
            <a:off x="3149407" y="284810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0735FDC-25FF-499C-A11D-D678E1CF5949}"/>
              </a:ext>
            </a:extLst>
          </p:cNvPr>
          <p:cNvSpPr/>
          <p:nvPr/>
        </p:nvSpPr>
        <p:spPr>
          <a:xfrm>
            <a:off x="1824416" y="20474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162EA09-D8A5-F10F-236F-5AD7334F59FB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6FC34-32BC-37BC-FA3F-A35551B0D90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0B39BE5-6CEB-762F-C137-18B39ABC1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17195"/>
              </p:ext>
            </p:extLst>
          </p:nvPr>
        </p:nvGraphicFramePr>
        <p:xfrm>
          <a:off x="406165" y="5086326"/>
          <a:ext cx="1283359" cy="1461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942">
                  <a:extLst>
                    <a:ext uri="{9D8B030D-6E8A-4147-A177-3AD203B41FA5}">
                      <a16:colId xmlns:a16="http://schemas.microsoft.com/office/drawing/2014/main" val="48929989"/>
                    </a:ext>
                  </a:extLst>
                </a:gridCol>
                <a:gridCol w="649417">
                  <a:extLst>
                    <a:ext uri="{9D8B030D-6E8A-4147-A177-3AD203B41FA5}">
                      <a16:colId xmlns:a16="http://schemas.microsoft.com/office/drawing/2014/main" val="2988460120"/>
                    </a:ext>
                  </a:extLst>
                </a:gridCol>
              </a:tblGrid>
              <a:tr h="243617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>
                          <a:solidFill>
                            <a:srgbClr val="222222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가치관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165211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여가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7004885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008B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현실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>
                          <a:solidFill>
                            <a:srgbClr val="80808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이상</a:t>
                      </a:r>
                      <a:endParaRPr lang="ko-KR" altLang="en-US" sz="800" b="1">
                        <a:solidFill>
                          <a:srgbClr val="00008B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8546981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>
                          <a:solidFill>
                            <a:srgbClr val="80808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결과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008B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과정</a:t>
                      </a:r>
                      <a:endParaRPr lang="ko-KR" altLang="en-US" sz="800" b="0">
                        <a:solidFill>
                          <a:srgbClr val="808080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33945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0">
                          <a:solidFill>
                            <a:srgbClr val="80808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개인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008B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집단</a:t>
                      </a:r>
                      <a:endParaRPr lang="ko-KR" altLang="en-US" sz="800" b="0">
                        <a:solidFill>
                          <a:srgbClr val="808080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2161678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자기주관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800" b="1" err="1">
                          <a:solidFill>
                            <a:srgbClr val="008000"/>
                          </a:solidFill>
                          <a:effectLst/>
                          <a:latin typeface="GmarketSansMedium" panose="02000000000000000000" pitchFamily="50" charset="-127"/>
                          <a:ea typeface="GmarketSansMedium" panose="02000000000000000000" pitchFamily="50" charset="-127"/>
                        </a:rPr>
                        <a:t>타인이목</a:t>
                      </a:r>
                      <a:endParaRPr lang="ko-KR" altLang="en-US" sz="800" b="1">
                        <a:solidFill>
                          <a:srgbClr val="008000"/>
                        </a:solidFill>
                        <a:effectLst/>
                        <a:latin typeface="GmarketSansMedium" panose="02000000000000000000" pitchFamily="50" charset="-127"/>
                        <a:ea typeface="GmarketSansMedium" panose="020000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120273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7F33134-98D9-4B42-737E-F0F09C2EF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16199"/>
              </p:ext>
            </p:extLst>
          </p:nvPr>
        </p:nvGraphicFramePr>
        <p:xfrm>
          <a:off x="370260" y="2734034"/>
          <a:ext cx="1354550" cy="23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925">
                  <a:extLst>
                    <a:ext uri="{9D8B030D-6E8A-4147-A177-3AD203B41FA5}">
                      <a16:colId xmlns:a16="http://schemas.microsoft.com/office/drawing/2014/main" val="3544279944"/>
                    </a:ext>
                  </a:extLst>
                </a:gridCol>
                <a:gridCol w="657625">
                  <a:extLst>
                    <a:ext uri="{9D8B030D-6E8A-4147-A177-3AD203B41FA5}">
                      <a16:colId xmlns:a16="http://schemas.microsoft.com/office/drawing/2014/main" val="2216809496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</a:t>
                      </a:r>
                      <a:endParaRPr lang="ko-KR" altLang="en-US" sz="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53348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남성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1831189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 재학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5287968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551183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4297938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자차여부</a:t>
                      </a:r>
                      <a:endParaRPr lang="ko-KR" altLang="en-US" sz="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보유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8517544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자가여부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미보유</a:t>
                      </a:r>
                      <a:endParaRPr lang="ko-KR" altLang="en-US" sz="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4417920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미취업</a:t>
                      </a:r>
                      <a:endParaRPr lang="ko-KR" altLang="en-US" sz="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592742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부모동거</a:t>
                      </a:r>
                      <a:endParaRPr lang="ko-KR" altLang="en-US" sz="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일시적 독립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936257"/>
                  </a:ext>
                </a:extLst>
              </a:tr>
            </a:tbl>
          </a:graphicData>
        </a:graphic>
      </p:graphicFrame>
      <p:pic>
        <p:nvPicPr>
          <p:cNvPr id="64" name="그림 6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41C1C20-7892-657B-6341-016A396CFC8F}"/>
              </a:ext>
            </a:extLst>
          </p:cNvPr>
          <p:cNvGrpSpPr/>
          <p:nvPr/>
        </p:nvGrpSpPr>
        <p:grpSpPr>
          <a:xfrm>
            <a:off x="4487528" y="2629914"/>
            <a:ext cx="1648556" cy="261610"/>
            <a:chOff x="3480880" y="3290911"/>
            <a:chExt cx="1648556" cy="26161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507D6E2-A59B-44C5-3F06-C9BEA6002104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EC54EC-7D26-9EE6-CCBB-4319DD848EB0}"/>
                </a:ext>
              </a:extLst>
            </p:cNvPr>
            <p:cNvSpPr txBox="1"/>
            <p:nvPr/>
          </p:nvSpPr>
          <p:spPr>
            <a:xfrm>
              <a:off x="3604011" y="3290911"/>
              <a:ext cx="147884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연령 </a:t>
              </a:r>
              <a:r>
                <a:rPr lang="en-US" altLang="ko-KR" sz="1100" kern="12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: 20</a:t>
              </a:r>
              <a:r>
                <a:rPr lang="ko-KR" altLang="en-US" sz="1100" kern="12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대 초반</a:t>
              </a:r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D7A02844-5F8C-4437-F489-11B1C9FEE65B}"/>
              </a:ext>
            </a:extLst>
          </p:cNvPr>
          <p:cNvSpPr/>
          <p:nvPr/>
        </p:nvSpPr>
        <p:spPr>
          <a:xfrm>
            <a:off x="4380859" y="25329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61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6AE0E6-BBCE-4E05-B375-5155C0367C5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FF3CD44-941E-4D88-976D-886DF7D19F6E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67466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게시글목록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05532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 목록 최대 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</a:t>
                      </a:r>
                      <a:r>
                        <a:rPr lang="ko-KR" altLang="en-US" sz="9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번호에 해당하는 목록으로 이동 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(10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단위로 노출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이전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다음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B6C5597-1BA4-4329-A61E-F5DC19D66761}"/>
              </a:ext>
            </a:extLst>
          </p:cNvPr>
          <p:cNvSpPr/>
          <p:nvPr/>
        </p:nvSpPr>
        <p:spPr>
          <a:xfrm>
            <a:off x="7551192" y="2566105"/>
            <a:ext cx="756319" cy="215401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EE59CC-E554-4120-A678-63690226665E}"/>
              </a:ext>
            </a:extLst>
          </p:cNvPr>
          <p:cNvSpPr txBox="1"/>
          <p:nvPr/>
        </p:nvSpPr>
        <p:spPr>
          <a:xfrm>
            <a:off x="7406960" y="2558389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작 성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760AB72-BFAC-4F18-A38D-B67463395ED3}"/>
              </a:ext>
            </a:extLst>
          </p:cNvPr>
          <p:cNvGrpSpPr/>
          <p:nvPr/>
        </p:nvGrpSpPr>
        <p:grpSpPr>
          <a:xfrm>
            <a:off x="437446" y="2877220"/>
            <a:ext cx="7903914" cy="1916176"/>
            <a:chOff x="437446" y="3561567"/>
            <a:chExt cx="7639188" cy="1916176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566AA5-5A83-4898-A8A5-311540248D2E}"/>
                </a:ext>
              </a:extLst>
            </p:cNvPr>
            <p:cNvCxnSpPr/>
            <p:nvPr/>
          </p:nvCxnSpPr>
          <p:spPr>
            <a:xfrm>
              <a:off x="437446" y="3561567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CBB5A26-D008-41C0-BD21-B3E5876AF49A}"/>
                </a:ext>
              </a:extLst>
            </p:cNvPr>
            <p:cNvCxnSpPr/>
            <p:nvPr/>
          </p:nvCxnSpPr>
          <p:spPr>
            <a:xfrm>
              <a:off x="437446" y="3944802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4A7574B-6885-48F4-A1A0-62DEFBD8E7D2}"/>
                </a:ext>
              </a:extLst>
            </p:cNvPr>
            <p:cNvCxnSpPr/>
            <p:nvPr/>
          </p:nvCxnSpPr>
          <p:spPr>
            <a:xfrm>
              <a:off x="437446" y="432803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74B40E0-13F5-4630-BFFD-167674835117}"/>
                </a:ext>
              </a:extLst>
            </p:cNvPr>
            <p:cNvCxnSpPr/>
            <p:nvPr/>
          </p:nvCxnSpPr>
          <p:spPr>
            <a:xfrm>
              <a:off x="437446" y="4711272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71CE185-3170-46FB-BE36-E75BB8E75223}"/>
                </a:ext>
              </a:extLst>
            </p:cNvPr>
            <p:cNvCxnSpPr/>
            <p:nvPr/>
          </p:nvCxnSpPr>
          <p:spPr>
            <a:xfrm>
              <a:off x="437446" y="509450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0291444B-C415-4EE8-9BCC-4C319ED9E3F8}"/>
                </a:ext>
              </a:extLst>
            </p:cNvPr>
            <p:cNvCxnSpPr/>
            <p:nvPr/>
          </p:nvCxnSpPr>
          <p:spPr>
            <a:xfrm>
              <a:off x="437446" y="5477743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7E27A88-C18E-47A7-8B86-91E8D237A4C5}"/>
              </a:ext>
            </a:extLst>
          </p:cNvPr>
          <p:cNvSpPr txBox="1"/>
          <p:nvPr/>
        </p:nvSpPr>
        <p:spPr>
          <a:xfrm>
            <a:off x="300514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6D01CE-8D18-4999-9680-D372DF45C6DB}"/>
              </a:ext>
            </a:extLst>
          </p:cNvPr>
          <p:cNvSpPr txBox="1"/>
          <p:nvPr/>
        </p:nvSpPr>
        <p:spPr>
          <a:xfrm>
            <a:off x="182818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931D7-C6F9-4B77-BF7B-8079F1E3EE78}"/>
              </a:ext>
            </a:extLst>
          </p:cNvPr>
          <p:cNvSpPr txBox="1"/>
          <p:nvPr/>
        </p:nvSpPr>
        <p:spPr>
          <a:xfrm>
            <a:off x="563324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글쓴이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A0950D-4BCF-4BC3-9B4B-F768E31E2435}"/>
              </a:ext>
            </a:extLst>
          </p:cNvPr>
          <p:cNvSpPr txBox="1"/>
          <p:nvPr/>
        </p:nvSpPr>
        <p:spPr>
          <a:xfrm>
            <a:off x="662647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4A6973-03F7-4AB8-82F9-03F84DF08AB2}"/>
              </a:ext>
            </a:extLst>
          </p:cNvPr>
          <p:cNvSpPr txBox="1"/>
          <p:nvPr/>
        </p:nvSpPr>
        <p:spPr>
          <a:xfrm>
            <a:off x="7508148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조회수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8A9362-FC9C-4719-8ACF-D1968B74B626}"/>
              </a:ext>
            </a:extLst>
          </p:cNvPr>
          <p:cNvSpPr txBox="1"/>
          <p:nvPr/>
        </p:nvSpPr>
        <p:spPr>
          <a:xfrm>
            <a:off x="182818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4402DC-505D-433D-9DE1-4675E3E0D625}"/>
              </a:ext>
            </a:extLst>
          </p:cNvPr>
          <p:cNvSpPr txBox="1"/>
          <p:nvPr/>
        </p:nvSpPr>
        <p:spPr>
          <a:xfrm>
            <a:off x="182818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DA5D52-C0A6-4C49-9C95-847EB745A7E7}"/>
              </a:ext>
            </a:extLst>
          </p:cNvPr>
          <p:cNvSpPr txBox="1"/>
          <p:nvPr/>
        </p:nvSpPr>
        <p:spPr>
          <a:xfrm>
            <a:off x="182818" y="4110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9400C6-4BB8-4523-B3D5-D9D69282FF8F}"/>
              </a:ext>
            </a:extLst>
          </p:cNvPr>
          <p:cNvSpPr txBox="1"/>
          <p:nvPr/>
        </p:nvSpPr>
        <p:spPr>
          <a:xfrm>
            <a:off x="182818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397A6E-8FA8-4307-800B-959D506D1B73}"/>
              </a:ext>
            </a:extLst>
          </p:cNvPr>
          <p:cNvSpPr txBox="1"/>
          <p:nvPr/>
        </p:nvSpPr>
        <p:spPr>
          <a:xfrm>
            <a:off x="2370269" y="3342568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640D64-A90F-42E3-9CE0-C4332ED5126B}"/>
              </a:ext>
            </a:extLst>
          </p:cNvPr>
          <p:cNvSpPr txBox="1"/>
          <p:nvPr/>
        </p:nvSpPr>
        <p:spPr>
          <a:xfrm>
            <a:off x="5633246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user1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A534C3-F085-4D47-97FF-5FB1C2917E4D}"/>
              </a:ext>
            </a:extLst>
          </p:cNvPr>
          <p:cNvSpPr txBox="1"/>
          <p:nvPr/>
        </p:nvSpPr>
        <p:spPr>
          <a:xfrm>
            <a:off x="5633246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관리자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239198-04B6-485E-9580-0946C70284D0}"/>
              </a:ext>
            </a:extLst>
          </p:cNvPr>
          <p:cNvSpPr txBox="1"/>
          <p:nvPr/>
        </p:nvSpPr>
        <p:spPr>
          <a:xfrm>
            <a:off x="5633246" y="4110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user2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A9DBF6-16AB-4464-A387-DCADF50FAF83}"/>
              </a:ext>
            </a:extLst>
          </p:cNvPr>
          <p:cNvSpPr txBox="1"/>
          <p:nvPr/>
        </p:nvSpPr>
        <p:spPr>
          <a:xfrm>
            <a:off x="5633246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user4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D06506-43C7-4D84-A4DF-5A9BE32D94A7}"/>
              </a:ext>
            </a:extLst>
          </p:cNvPr>
          <p:cNvSpPr txBox="1"/>
          <p:nvPr/>
        </p:nvSpPr>
        <p:spPr>
          <a:xfrm>
            <a:off x="6626476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2023-05-28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F85EA2-CF7D-42D8-AEED-FB98D62653A3}"/>
              </a:ext>
            </a:extLst>
          </p:cNvPr>
          <p:cNvSpPr txBox="1"/>
          <p:nvPr/>
        </p:nvSpPr>
        <p:spPr>
          <a:xfrm>
            <a:off x="6626476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2023-05-29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D835565-2BDB-4041-BAB0-FA35F2D6B6CB}"/>
              </a:ext>
            </a:extLst>
          </p:cNvPr>
          <p:cNvSpPr txBox="1"/>
          <p:nvPr/>
        </p:nvSpPr>
        <p:spPr>
          <a:xfrm>
            <a:off x="6626476" y="410771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2023-04-01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172615-02F2-4C20-843C-2E063A3B10CC}"/>
              </a:ext>
            </a:extLst>
          </p:cNvPr>
          <p:cNvSpPr txBox="1"/>
          <p:nvPr/>
        </p:nvSpPr>
        <p:spPr>
          <a:xfrm>
            <a:off x="6626476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2023-03-13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CFEC9CE-27BB-4DF1-9048-E745AD77A237}"/>
              </a:ext>
            </a:extLst>
          </p:cNvPr>
          <p:cNvGrpSpPr/>
          <p:nvPr/>
        </p:nvGrpSpPr>
        <p:grpSpPr>
          <a:xfrm>
            <a:off x="2557630" y="6303538"/>
            <a:ext cx="3678220" cy="194574"/>
            <a:chOff x="2557630" y="5928481"/>
            <a:chExt cx="3678220" cy="1945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75811-17CC-4571-914D-491323E64D0E}"/>
                </a:ext>
              </a:extLst>
            </p:cNvPr>
            <p:cNvSpPr/>
            <p:nvPr/>
          </p:nvSpPr>
          <p:spPr>
            <a:xfrm>
              <a:off x="2557630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872771C-537F-4DFE-8FAA-4539191E3AEB}"/>
                </a:ext>
              </a:extLst>
            </p:cNvPr>
            <p:cNvSpPr/>
            <p:nvPr/>
          </p:nvSpPr>
          <p:spPr>
            <a:xfrm>
              <a:off x="31933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61751B8-35C9-46FC-BDE0-8A657D65000E}"/>
                </a:ext>
              </a:extLst>
            </p:cNvPr>
            <p:cNvSpPr/>
            <p:nvPr/>
          </p:nvSpPr>
          <p:spPr>
            <a:xfrm>
              <a:off x="34626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566DB25-BC86-476E-A6B0-2C0394477EBF}"/>
                </a:ext>
              </a:extLst>
            </p:cNvPr>
            <p:cNvSpPr/>
            <p:nvPr/>
          </p:nvSpPr>
          <p:spPr>
            <a:xfrm>
              <a:off x="37318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849A6B3-5421-4049-B98D-151ECADA0D7E}"/>
                </a:ext>
              </a:extLst>
            </p:cNvPr>
            <p:cNvSpPr/>
            <p:nvPr/>
          </p:nvSpPr>
          <p:spPr>
            <a:xfrm>
              <a:off x="40011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1F682C7-C312-4082-8A12-264D67AFE9F5}"/>
                </a:ext>
              </a:extLst>
            </p:cNvPr>
            <p:cNvSpPr/>
            <p:nvPr/>
          </p:nvSpPr>
          <p:spPr>
            <a:xfrm>
              <a:off x="42703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912D6E4-4ADA-45C8-A75E-5D54751A1FD6}"/>
                </a:ext>
              </a:extLst>
            </p:cNvPr>
            <p:cNvSpPr/>
            <p:nvPr/>
          </p:nvSpPr>
          <p:spPr>
            <a:xfrm>
              <a:off x="45395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AE45041-8626-49DC-B2FC-B6CA6515AE37}"/>
                </a:ext>
              </a:extLst>
            </p:cNvPr>
            <p:cNvSpPr/>
            <p:nvPr/>
          </p:nvSpPr>
          <p:spPr>
            <a:xfrm>
              <a:off x="48088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852C7DC-DB54-4EAA-845B-FC08A9C985D3}"/>
                </a:ext>
              </a:extLst>
            </p:cNvPr>
            <p:cNvSpPr/>
            <p:nvPr/>
          </p:nvSpPr>
          <p:spPr>
            <a:xfrm>
              <a:off x="50780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344B0354-C64B-4430-9AE3-7EA3334B80DC}"/>
                </a:ext>
              </a:extLst>
            </p:cNvPr>
            <p:cNvSpPr/>
            <p:nvPr/>
          </p:nvSpPr>
          <p:spPr>
            <a:xfrm>
              <a:off x="5347316" y="5928481"/>
              <a:ext cx="370301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B3160A9-2821-4CFD-8E56-043431E09426}"/>
                </a:ext>
              </a:extLst>
            </p:cNvPr>
            <p:cNvSpPr/>
            <p:nvPr/>
          </p:nvSpPr>
          <p:spPr>
            <a:xfrm>
              <a:off x="57176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033F7D4-4DE4-492F-9F3A-6E3C40F0FFCF}"/>
                </a:ext>
              </a:extLst>
            </p:cNvPr>
            <p:cNvSpPr/>
            <p:nvPr/>
          </p:nvSpPr>
          <p:spPr>
            <a:xfrm>
              <a:off x="2929248" y="5933902"/>
              <a:ext cx="183732" cy="1837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93D7B61-FE27-43A3-8BDA-758F242DC64E}"/>
                </a:ext>
              </a:extLst>
            </p:cNvPr>
            <p:cNvSpPr/>
            <p:nvPr/>
          </p:nvSpPr>
          <p:spPr>
            <a:xfrm>
              <a:off x="6041276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C67A5C4-DE57-427A-BCAA-73FA702548F7}"/>
                </a:ext>
              </a:extLst>
            </p:cNvPr>
            <p:cNvSpPr/>
            <p:nvPr/>
          </p:nvSpPr>
          <p:spPr>
            <a:xfrm>
              <a:off x="29241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1</a:t>
              </a:r>
              <a:endParaRPr lang="ko-KR" altLang="en-US" sz="900">
                <a:solidFill>
                  <a:schemeClr val="bg1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F6EE055-28D9-438D-AFE0-195C6E6CA728}"/>
              </a:ext>
            </a:extLst>
          </p:cNvPr>
          <p:cNvSpPr txBox="1"/>
          <p:nvPr/>
        </p:nvSpPr>
        <p:spPr>
          <a:xfrm>
            <a:off x="2617157" y="372512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0" i="0">
                <a:solidFill>
                  <a:srgbClr val="555555"/>
                </a:solidFill>
                <a:effectLst/>
                <a:latin typeface="AppleSDGothicNeo"/>
              </a:rPr>
              <a:t>↳ </a:t>
            </a:r>
            <a:r>
              <a:rPr lang="en-US" altLang="ko-KR" sz="900" b="0" i="0">
                <a:solidFill>
                  <a:srgbClr val="555555"/>
                </a:solidFill>
                <a:effectLst/>
                <a:latin typeface="AppleSDGothicNeo"/>
              </a:rPr>
              <a:t>Re: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EE3976-E397-4C72-995E-FB2A0C810BF3}"/>
              </a:ext>
            </a:extLst>
          </p:cNvPr>
          <p:cNvSpPr txBox="1"/>
          <p:nvPr/>
        </p:nvSpPr>
        <p:spPr>
          <a:xfrm>
            <a:off x="2370269" y="4107679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255A380-0157-44A7-8F04-7FABB056B660}"/>
              </a:ext>
            </a:extLst>
          </p:cNvPr>
          <p:cNvSpPr txBox="1"/>
          <p:nvPr/>
        </p:nvSpPr>
        <p:spPr>
          <a:xfrm>
            <a:off x="2370269" y="449023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2433EBB-95A7-4183-B98E-241DE4FF4FD6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게시판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CCB8127-92D5-471D-9AB1-07C5518F8E7E}"/>
              </a:ext>
            </a:extLst>
          </p:cNvPr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ECF2128-1E8B-411F-88C9-913BC06F4A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보기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B46EB7F-4ECC-47B2-85C7-80A39CA772DD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FD3525-EC1C-412A-AA20-1467C9BB5CC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CE9F14D-0CF6-40D7-9E87-75C402DA353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89688E77-9556-4797-93A5-2CE57DF2D7E6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94599988-2CF3-4EF1-B583-A355A2E56908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8901813-91E3-4729-8AD6-542097F9FB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6920E3C-564E-48E6-9AF6-7ECAC92825DA}"/>
              </a:ext>
            </a:extLst>
          </p:cNvPr>
          <p:cNvSpPr/>
          <p:nvPr/>
        </p:nvSpPr>
        <p:spPr>
          <a:xfrm>
            <a:off x="332525" y="267380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27FF619-5902-4E6B-813D-A23DD72B7914}"/>
              </a:ext>
            </a:extLst>
          </p:cNvPr>
          <p:cNvSpPr/>
          <p:nvPr/>
        </p:nvSpPr>
        <p:spPr>
          <a:xfrm>
            <a:off x="7420019" y="240635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62C7CF65-32F9-4DBC-8357-D017B8536093}"/>
              </a:ext>
            </a:extLst>
          </p:cNvPr>
          <p:cNvSpPr/>
          <p:nvPr/>
        </p:nvSpPr>
        <p:spPr>
          <a:xfrm>
            <a:off x="2857001" y="600738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7ED80663-E83D-43B7-A9AC-7138E243B367}"/>
              </a:ext>
            </a:extLst>
          </p:cNvPr>
          <p:cNvSpPr/>
          <p:nvPr/>
        </p:nvSpPr>
        <p:spPr>
          <a:xfrm>
            <a:off x="2503070" y="605818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7F2B99D-CD08-4605-AD48-BDA2E2B3EDF1}"/>
              </a:ext>
            </a:extLst>
          </p:cNvPr>
          <p:cNvSpPr/>
          <p:nvPr/>
        </p:nvSpPr>
        <p:spPr>
          <a:xfrm>
            <a:off x="6017034" y="605818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4E3727C-FAC0-4BE3-BF7D-D1F20A8A121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DBA1F55-D464-46A6-8E4D-E4E25D24078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177667BB-D5D1-4030-B1D4-05E764D0C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D9BE96-3C1D-E1F2-A533-2983A5FD80BF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2A9CE-E81E-A796-3663-C3430055478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0C6B74-66B8-79E6-BE44-786212554808}"/>
              </a:ext>
            </a:extLst>
          </p:cNvPr>
          <p:cNvSpPr txBox="1"/>
          <p:nvPr/>
        </p:nvSpPr>
        <p:spPr>
          <a:xfrm>
            <a:off x="188914" y="4872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9256F-ECA4-962C-E298-3CF3A0F478FA}"/>
              </a:ext>
            </a:extLst>
          </p:cNvPr>
          <p:cNvSpPr txBox="1"/>
          <p:nvPr/>
        </p:nvSpPr>
        <p:spPr>
          <a:xfrm>
            <a:off x="5639342" y="4872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관리자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4E4AAA-0B18-2078-3798-C73BE7FED03A}"/>
              </a:ext>
            </a:extLst>
          </p:cNvPr>
          <p:cNvSpPr txBox="1"/>
          <p:nvPr/>
        </p:nvSpPr>
        <p:spPr>
          <a:xfrm>
            <a:off x="6632572" y="4872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2023-03-13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9F237D-5AE1-4938-2B2F-1863F9857D76}"/>
              </a:ext>
            </a:extLst>
          </p:cNvPr>
          <p:cNvSpPr txBox="1"/>
          <p:nvPr/>
        </p:nvSpPr>
        <p:spPr>
          <a:xfrm>
            <a:off x="2623253" y="487123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0" i="0">
                <a:solidFill>
                  <a:srgbClr val="555555"/>
                </a:solidFill>
                <a:effectLst/>
                <a:latin typeface="AppleSDGothicNeo"/>
              </a:rPr>
              <a:t>↳ </a:t>
            </a:r>
            <a:r>
              <a:rPr lang="en-US" altLang="ko-KR" sz="900" b="0" i="0">
                <a:solidFill>
                  <a:srgbClr val="555555"/>
                </a:solidFill>
                <a:effectLst/>
                <a:latin typeface="AppleSDGothicNeo"/>
              </a:rPr>
              <a:t>Re: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12EB3B-B079-7865-C6A8-F689D66F31A2}"/>
              </a:ext>
            </a:extLst>
          </p:cNvPr>
          <p:cNvSpPr txBox="1"/>
          <p:nvPr/>
        </p:nvSpPr>
        <p:spPr>
          <a:xfrm>
            <a:off x="7509385" y="333068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8A33E7-3934-AB72-6A27-3C5CBF76DD24}"/>
              </a:ext>
            </a:extLst>
          </p:cNvPr>
          <p:cNvSpPr txBox="1"/>
          <p:nvPr/>
        </p:nvSpPr>
        <p:spPr>
          <a:xfrm>
            <a:off x="7509385" y="3719491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85996C-C120-E035-456A-2F54E4B49585}"/>
              </a:ext>
            </a:extLst>
          </p:cNvPr>
          <p:cNvSpPr txBox="1"/>
          <p:nvPr/>
        </p:nvSpPr>
        <p:spPr>
          <a:xfrm>
            <a:off x="7509385" y="409878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9D808E-F25D-8887-676B-164C386DACC7}"/>
              </a:ext>
            </a:extLst>
          </p:cNvPr>
          <p:cNvSpPr txBox="1"/>
          <p:nvPr/>
        </p:nvSpPr>
        <p:spPr>
          <a:xfrm>
            <a:off x="7509385" y="447978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2CCABE-3D87-BB2D-ADF8-BC73F0FE2CF4}"/>
              </a:ext>
            </a:extLst>
          </p:cNvPr>
          <p:cNvSpPr txBox="1"/>
          <p:nvPr/>
        </p:nvSpPr>
        <p:spPr>
          <a:xfrm>
            <a:off x="7515481" y="486078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5207B8-B4C2-6442-F32F-EB94D3F0F069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분석하기</a:t>
            </a:r>
          </a:p>
        </p:txBody>
      </p:sp>
    </p:spTree>
    <p:extLst>
      <p:ext uri="{BB962C8B-B14F-4D97-AF65-F5344CB8AC3E}">
        <p14:creationId xmlns:p14="http://schemas.microsoft.com/office/powerpoint/2010/main" val="354523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6D7A8-D085-477E-BA22-9D98428F0A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2FFD22-1799-4088-B7F1-FA0A93009AC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F13343B-3D56-4BC6-B881-E44D73363BA0}"/>
              </a:ext>
            </a:extLst>
          </p:cNvPr>
          <p:cNvGrpSpPr/>
          <p:nvPr/>
        </p:nvGrpSpPr>
        <p:grpSpPr>
          <a:xfrm>
            <a:off x="7406960" y="5457441"/>
            <a:ext cx="1044782" cy="279307"/>
            <a:chOff x="7406960" y="3216604"/>
            <a:chExt cx="1044782" cy="23083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E46F63-4524-4606-8174-6324F29391CF}"/>
                </a:ext>
              </a:extLst>
            </p:cNvPr>
            <p:cNvSpPr txBox="1"/>
            <p:nvPr/>
          </p:nvSpPr>
          <p:spPr>
            <a:xfrm>
              <a:off x="7406960" y="3216604"/>
              <a:ext cx="1044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등록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9A4644F-6419-4D37-8E6E-3EF6A76B7A77}"/>
                </a:ext>
              </a:extLst>
            </p:cNvPr>
            <p:cNvSpPr/>
            <p:nvPr/>
          </p:nvSpPr>
          <p:spPr>
            <a:xfrm>
              <a:off x="7551192" y="3224320"/>
              <a:ext cx="756319" cy="215401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16A821A8-2B47-4756-92A3-A949CCA96CB9}"/>
              </a:ext>
            </a:extLst>
          </p:cNvPr>
          <p:cNvSpPr txBox="1"/>
          <p:nvPr/>
        </p:nvSpPr>
        <p:spPr>
          <a:xfrm>
            <a:off x="7406960" y="5485536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74869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글작성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버튼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5906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확인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게시글 목록 페이지로 이동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F0CA617-1564-4E25-BCAE-8663F41F7256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A189128-FB8D-48C8-AE1F-FEC50A714C44}"/>
              </a:ext>
            </a:extLst>
          </p:cNvPr>
          <p:cNvCxnSpPr/>
          <p:nvPr/>
        </p:nvCxnSpPr>
        <p:spPr>
          <a:xfrm>
            <a:off x="437446" y="5315294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75A6B93-1921-42E6-A6A1-CF760784C8E1}"/>
              </a:ext>
            </a:extLst>
          </p:cNvPr>
          <p:cNvCxnSpPr/>
          <p:nvPr/>
        </p:nvCxnSpPr>
        <p:spPr>
          <a:xfrm>
            <a:off x="437446" y="3412529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90308DD-2E16-4B4F-A402-992235A25CE1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err="1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문의글</a:t>
            </a:r>
            <a:r>
              <a:rPr lang="ko-KR" altLang="en-US" sz="14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작성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0E8BD6F-85D8-476D-A54D-5D1EB4CE7487}"/>
              </a:ext>
            </a:extLst>
          </p:cNvPr>
          <p:cNvSpPr txBox="1"/>
          <p:nvPr/>
        </p:nvSpPr>
        <p:spPr>
          <a:xfrm>
            <a:off x="437446" y="3017496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C260DEA-0CA7-4162-8701-520D75B404D4}"/>
              </a:ext>
            </a:extLst>
          </p:cNvPr>
          <p:cNvSpPr/>
          <p:nvPr/>
        </p:nvSpPr>
        <p:spPr>
          <a:xfrm>
            <a:off x="1171915" y="2992718"/>
            <a:ext cx="4176699" cy="2896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CFC07B6-5334-4F47-89C7-17A68E6FA941}"/>
              </a:ext>
            </a:extLst>
          </p:cNvPr>
          <p:cNvSpPr txBox="1"/>
          <p:nvPr/>
        </p:nvSpPr>
        <p:spPr>
          <a:xfrm>
            <a:off x="437446" y="3598248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67DD4F1-0AE0-4FEF-8B60-74A0CCE85F26}"/>
              </a:ext>
            </a:extLst>
          </p:cNvPr>
          <p:cNvSpPr/>
          <p:nvPr/>
        </p:nvSpPr>
        <p:spPr>
          <a:xfrm>
            <a:off x="1171915" y="3592158"/>
            <a:ext cx="7069877" cy="1508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CC82A6-FB92-4DDD-A44E-1EA3DE202BF0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보기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D7517F-7883-4F8E-8A67-A19DDA40BE3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D355B3E-17CB-42D9-B9BC-183EFBA5166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800FC29-E5D3-4D36-854F-A0A4CD574847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6675D2A-1ADA-4366-A91D-EE645CBE618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B684FAEA-651C-4388-86EA-81776CA4FB8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3E1F781-C5DD-429F-99B2-9AF13FFE25CE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5DD1091-14ED-4DD5-BBCA-9CAF0944585F}"/>
              </a:ext>
            </a:extLst>
          </p:cNvPr>
          <p:cNvSpPr/>
          <p:nvPr/>
        </p:nvSpPr>
        <p:spPr>
          <a:xfrm>
            <a:off x="7364479" y="53152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6112FE1-9DC6-4989-9EC5-F3A393A29BBC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6D560-9505-4AB0-9014-8DC573CB44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59329F9-6F6B-4C57-B13F-62B82469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EE98E9-916D-47E1-C510-49509AA6FDEC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68E5-8158-717B-5127-7365AC5EEF9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B6ABBD-F2D5-80DA-549E-EB0A617865E1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분석하기</a:t>
            </a:r>
          </a:p>
        </p:txBody>
      </p:sp>
    </p:spTree>
    <p:extLst>
      <p:ext uri="{BB962C8B-B14F-4D97-AF65-F5344CB8AC3E}">
        <p14:creationId xmlns:p14="http://schemas.microsoft.com/office/powerpoint/2010/main" val="185371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988837-B3CD-4B3D-8BCE-FC03A83574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6569F7-6FEA-481A-AA76-67B8146A27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9844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게시글 클릭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31037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삭제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목록 버튼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8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관리자에게만 표시되는 답글 </a:t>
                      </a:r>
                      <a:r>
                        <a:rPr lang="ko-KR" altLang="en-US" sz="9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작성란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관리자에게만 표시되는 답글 작성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0E1ACE7-E0A6-4719-A1D4-C3627A76BBD1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3BE9F87-2C0D-4B87-862D-83630933061D}"/>
              </a:ext>
            </a:extLst>
          </p:cNvPr>
          <p:cNvCxnSpPr/>
          <p:nvPr/>
        </p:nvCxnSpPr>
        <p:spPr>
          <a:xfrm>
            <a:off x="437446" y="6098667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688508F-2DF8-46DD-BF32-D6E1CA8571D7}"/>
              </a:ext>
            </a:extLst>
          </p:cNvPr>
          <p:cNvCxnSpPr/>
          <p:nvPr/>
        </p:nvCxnSpPr>
        <p:spPr>
          <a:xfrm>
            <a:off x="437446" y="3725216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CF3D45-FCE3-4259-9150-F802AE6A2EE4}"/>
              </a:ext>
            </a:extLst>
          </p:cNvPr>
          <p:cNvSpPr txBox="1"/>
          <p:nvPr/>
        </p:nvSpPr>
        <p:spPr>
          <a:xfrm>
            <a:off x="503486" y="3002978"/>
            <a:ext cx="30157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사이트 사용법 문의 드립니다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130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55827C-16EE-4BE4-AE8D-ECF1519EEC22}"/>
              </a:ext>
            </a:extLst>
          </p:cNvPr>
          <p:cNvSpPr/>
          <p:nvPr/>
        </p:nvSpPr>
        <p:spPr>
          <a:xfrm>
            <a:off x="7859315" y="2573987"/>
            <a:ext cx="429488" cy="215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873FF-E6EA-4FED-AF5F-3DA77C9F367D}"/>
              </a:ext>
            </a:extLst>
          </p:cNvPr>
          <p:cNvSpPr txBox="1"/>
          <p:nvPr/>
        </p:nvSpPr>
        <p:spPr>
          <a:xfrm>
            <a:off x="7844349" y="2573891"/>
            <a:ext cx="4365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목록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B8ADA6-CE0C-4A9D-9400-77C8A016F211}"/>
              </a:ext>
            </a:extLst>
          </p:cNvPr>
          <p:cNvSpPr txBox="1"/>
          <p:nvPr/>
        </p:nvSpPr>
        <p:spPr>
          <a:xfrm>
            <a:off x="503486" y="3838404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65B548-F585-43D1-948B-E6DD989B78A6}"/>
              </a:ext>
            </a:extLst>
          </p:cNvPr>
          <p:cNvSpPr txBox="1"/>
          <p:nvPr/>
        </p:nvSpPr>
        <p:spPr>
          <a:xfrm>
            <a:off x="439950" y="3359359"/>
            <a:ext cx="241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dreamcatcher  |    2023-05-28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EFDC010-018C-4C8C-A4D7-BCB644D1165B}"/>
              </a:ext>
            </a:extLst>
          </p:cNvPr>
          <p:cNvGrpSpPr/>
          <p:nvPr/>
        </p:nvGrpSpPr>
        <p:grpSpPr>
          <a:xfrm>
            <a:off x="7329999" y="2573891"/>
            <a:ext cx="444454" cy="230832"/>
            <a:chOff x="7532691" y="2927045"/>
            <a:chExt cx="444454" cy="2308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00623D1-FE83-45F8-A69D-895EC74524A0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7E7FA8-8ABA-4B62-9ABC-563FFD8C6D41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2157D10-1422-4406-9923-B4CD071D9DE8}"/>
              </a:ext>
            </a:extLst>
          </p:cNvPr>
          <p:cNvCxnSpPr/>
          <p:nvPr/>
        </p:nvCxnSpPr>
        <p:spPr>
          <a:xfrm>
            <a:off x="437446" y="4592415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260CA3E9-B7D2-4D0A-84BD-392292E87340}"/>
              </a:ext>
            </a:extLst>
          </p:cNvPr>
          <p:cNvSpPr/>
          <p:nvPr/>
        </p:nvSpPr>
        <p:spPr>
          <a:xfrm>
            <a:off x="7242501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AA82B49-7DF7-4F8C-A439-FC3F164E50F7}"/>
              </a:ext>
            </a:extLst>
          </p:cNvPr>
          <p:cNvSpPr/>
          <p:nvPr/>
        </p:nvSpPr>
        <p:spPr>
          <a:xfrm>
            <a:off x="7737023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6702D6-B960-4654-AB44-A046A1BDF108}"/>
              </a:ext>
            </a:extLst>
          </p:cNvPr>
          <p:cNvSpPr/>
          <p:nvPr/>
        </p:nvSpPr>
        <p:spPr>
          <a:xfrm>
            <a:off x="7485799" y="5100206"/>
            <a:ext cx="719965" cy="41835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답글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0292EF-E13A-4EF5-A40F-225D1DD3B427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보기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E609DC-D259-4021-A261-1EC1BA2C2E4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95FE6FB-E2D7-4A5D-9072-AF99AB77ACB6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119696B-7DA2-431E-94C1-FBDC760A20E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5D4D7E65-AA13-4BE0-8AB9-4D77616F08AD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2BA56A2-63DA-41ED-B100-EB3C1666457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9FCA4A9-6501-4C01-95CF-B5BF001A2C70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내용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3FE9EF0-17C4-4910-803A-7B170DC23CD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A0D7C66-B77C-485C-A338-1E70B9360F9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A0543A-D126-472B-9972-A946D07384C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7A0CAC2-C3A4-46A9-825A-6E776D5E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9757FC-3772-F031-ACE6-64E04F5498A6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157A71-A2BB-284B-B0BE-A5348595BF1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4A97F8-92CE-61D3-1521-CE4046761ECA}"/>
              </a:ext>
            </a:extLst>
          </p:cNvPr>
          <p:cNvSpPr/>
          <p:nvPr/>
        </p:nvSpPr>
        <p:spPr>
          <a:xfrm>
            <a:off x="477822" y="4785191"/>
            <a:ext cx="6764679" cy="11230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CF97D0-2741-0CF8-03F1-EEE0DAE70268}"/>
              </a:ext>
            </a:extLst>
          </p:cNvPr>
          <p:cNvSpPr/>
          <p:nvPr/>
        </p:nvSpPr>
        <p:spPr>
          <a:xfrm>
            <a:off x="346649" y="469703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33E0C3-58BA-3432-3957-4FD815F7517C}"/>
              </a:ext>
            </a:extLst>
          </p:cNvPr>
          <p:cNvSpPr/>
          <p:nvPr/>
        </p:nvSpPr>
        <p:spPr>
          <a:xfrm>
            <a:off x="7377185" y="497989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E1FD34-3732-BC66-3988-99697516126B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분석하기</a:t>
            </a:r>
          </a:p>
        </p:txBody>
      </p:sp>
    </p:spTree>
    <p:extLst>
      <p:ext uri="{BB962C8B-B14F-4D97-AF65-F5344CB8AC3E}">
        <p14:creationId xmlns:p14="http://schemas.microsoft.com/office/powerpoint/2010/main" val="13615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B918BEB3-0AF8-413D-A9C6-4ECF2A0EC9C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0155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페이지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9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819"/>
              </p:ext>
            </p:extLst>
          </p:nvPr>
        </p:nvGraphicFramePr>
        <p:xfrm>
          <a:off x="8840764" y="711200"/>
          <a:ext cx="3287735" cy="117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가입 정보 입력 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endParaRPr lang="en-US" altLang="ko-KR" sz="9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보기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29ECF0C2-0CFB-4F84-9F1C-313777743D9E}"/>
              </a:ext>
            </a:extLst>
          </p:cNvPr>
          <p:cNvSpPr txBox="1"/>
          <p:nvPr/>
        </p:nvSpPr>
        <p:spPr>
          <a:xfrm>
            <a:off x="3203601" y="2417716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26449E3-8C1F-45C9-BD44-E5401D65364C}"/>
              </a:ext>
            </a:extLst>
          </p:cNvPr>
          <p:cNvGrpSpPr/>
          <p:nvPr/>
        </p:nvGrpSpPr>
        <p:grpSpPr>
          <a:xfrm>
            <a:off x="2328772" y="2668276"/>
            <a:ext cx="4243972" cy="491927"/>
            <a:chOff x="2328771" y="3222410"/>
            <a:chExt cx="3446035" cy="491927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87BC634-A9EA-40A8-A99A-3FC8CCA322F2}"/>
                </a:ext>
              </a:extLst>
            </p:cNvPr>
            <p:cNvSpPr/>
            <p:nvPr/>
          </p:nvSpPr>
          <p:spPr>
            <a:xfrm>
              <a:off x="2428760" y="3444293"/>
              <a:ext cx="334604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290ACD0-00BE-447F-9A6B-8306CA908F6C}"/>
                </a:ext>
              </a:extLst>
            </p:cNvPr>
            <p:cNvSpPr txBox="1"/>
            <p:nvPr/>
          </p:nvSpPr>
          <p:spPr>
            <a:xfrm>
              <a:off x="2449827" y="3468116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</a:t>
              </a:r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(ID)</a:t>
              </a:r>
              <a:endPara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8576FC6-1685-4233-AEB1-5B3F7307678E}"/>
                </a:ext>
              </a:extLst>
            </p:cNvPr>
            <p:cNvSpPr txBox="1"/>
            <p:nvPr/>
          </p:nvSpPr>
          <p:spPr>
            <a:xfrm>
              <a:off x="2328771" y="3222410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아이디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C59CFAB-7245-4345-9E2B-09763A5B837F}"/>
              </a:ext>
            </a:extLst>
          </p:cNvPr>
          <p:cNvGrpSpPr/>
          <p:nvPr/>
        </p:nvGrpSpPr>
        <p:grpSpPr>
          <a:xfrm>
            <a:off x="2328771" y="3216981"/>
            <a:ext cx="4243972" cy="484518"/>
            <a:chOff x="2328771" y="3772274"/>
            <a:chExt cx="4243972" cy="4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CD102A8-6C56-4A4D-A561-EC27B979ACFE}"/>
                </a:ext>
              </a:extLst>
            </p:cNvPr>
            <p:cNvSpPr/>
            <p:nvPr/>
          </p:nvSpPr>
          <p:spPr>
            <a:xfrm>
              <a:off x="2428760" y="4002623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346086-F3B4-412C-AFC0-E0D7F2F3C58C}"/>
                </a:ext>
              </a:extLst>
            </p:cNvPr>
            <p:cNvSpPr txBox="1"/>
            <p:nvPr/>
          </p:nvSpPr>
          <p:spPr>
            <a:xfrm>
              <a:off x="2449827" y="401057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57D7B33-B0E3-443D-80D6-D8AF3DB29785}"/>
                </a:ext>
              </a:extLst>
            </p:cNvPr>
            <p:cNvSpPr txBox="1"/>
            <p:nvPr/>
          </p:nvSpPr>
          <p:spPr>
            <a:xfrm>
              <a:off x="2328771" y="3772274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AB1028C-1BBB-4BBE-B119-9F7BF9CDE99A}"/>
              </a:ext>
            </a:extLst>
          </p:cNvPr>
          <p:cNvGrpSpPr/>
          <p:nvPr/>
        </p:nvGrpSpPr>
        <p:grpSpPr>
          <a:xfrm>
            <a:off x="2328771" y="3758277"/>
            <a:ext cx="4243972" cy="486634"/>
            <a:chOff x="2328771" y="4322138"/>
            <a:chExt cx="4243972" cy="4866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4E1145B-C252-4C98-BE21-5FCA2796EA40}"/>
                </a:ext>
              </a:extLst>
            </p:cNvPr>
            <p:cNvSpPr/>
            <p:nvPr/>
          </p:nvSpPr>
          <p:spPr>
            <a:xfrm>
              <a:off x="2428760" y="454507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9C76F77-3407-4803-B3FB-270FCF47C67A}"/>
                </a:ext>
              </a:extLst>
            </p:cNvPr>
            <p:cNvSpPr txBox="1"/>
            <p:nvPr/>
          </p:nvSpPr>
          <p:spPr>
            <a:xfrm>
              <a:off x="2449827" y="45625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이름 입력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F3AC178-4ED9-486F-8D79-358E1F9C9AC1}"/>
                </a:ext>
              </a:extLst>
            </p:cNvPr>
            <p:cNvSpPr txBox="1"/>
            <p:nvPr/>
          </p:nvSpPr>
          <p:spPr>
            <a:xfrm>
              <a:off x="2328771" y="432213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5642470-8400-4F54-BDE9-B31E310573F7}"/>
              </a:ext>
            </a:extLst>
          </p:cNvPr>
          <p:cNvGrpSpPr/>
          <p:nvPr/>
        </p:nvGrpSpPr>
        <p:grpSpPr>
          <a:xfrm>
            <a:off x="2328771" y="4301689"/>
            <a:ext cx="4237622" cy="488750"/>
            <a:chOff x="2335121" y="4872002"/>
            <a:chExt cx="4237622" cy="48875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939770C-BA13-4699-B8F0-08D60AA12CB0}"/>
                </a:ext>
              </a:extLst>
            </p:cNvPr>
            <p:cNvSpPr/>
            <p:nvPr/>
          </p:nvSpPr>
          <p:spPr>
            <a:xfrm>
              <a:off x="2428760" y="509705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071F83F-669D-4CFD-823D-1D0FE9CF5F88}"/>
                </a:ext>
              </a:extLst>
            </p:cNvPr>
            <p:cNvSpPr txBox="1"/>
            <p:nvPr/>
          </p:nvSpPr>
          <p:spPr>
            <a:xfrm>
              <a:off x="2449827" y="511453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dreamcatcher@dream.com</a:t>
              </a:r>
              <a:endPara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F8FF1C-707C-4B1F-8ACE-5E6C79428EAA}"/>
                </a:ext>
              </a:extLst>
            </p:cNvPr>
            <p:cNvSpPr txBox="1"/>
            <p:nvPr/>
          </p:nvSpPr>
          <p:spPr>
            <a:xfrm>
              <a:off x="2335121" y="4872002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B982B19-8EA8-40E8-8C5A-D3E3CE52776C}"/>
              </a:ext>
            </a:extLst>
          </p:cNvPr>
          <p:cNvGrpSpPr/>
          <p:nvPr/>
        </p:nvGrpSpPr>
        <p:grpSpPr>
          <a:xfrm>
            <a:off x="2328771" y="4847217"/>
            <a:ext cx="4240797" cy="490865"/>
            <a:chOff x="2331946" y="5421866"/>
            <a:chExt cx="4240797" cy="49086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A6C971B-0E91-404D-9E2C-E599B3E70172}"/>
                </a:ext>
              </a:extLst>
            </p:cNvPr>
            <p:cNvSpPr/>
            <p:nvPr/>
          </p:nvSpPr>
          <p:spPr>
            <a:xfrm>
              <a:off x="2428760" y="5649037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7674117C-2156-4963-BD30-9D858EB36AE8}"/>
                </a:ext>
              </a:extLst>
            </p:cNvPr>
            <p:cNvGrpSpPr/>
            <p:nvPr/>
          </p:nvGrpSpPr>
          <p:grpSpPr>
            <a:xfrm>
              <a:off x="2331946" y="5421866"/>
              <a:ext cx="2665991" cy="490865"/>
              <a:chOff x="2331946" y="5421866"/>
              <a:chExt cx="2665991" cy="490865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60D6056-7839-4BED-980B-3DB3C070F74A}"/>
                  </a:ext>
                </a:extLst>
              </p:cNvPr>
              <p:cNvSpPr txBox="1"/>
              <p:nvPr/>
            </p:nvSpPr>
            <p:spPr>
              <a:xfrm>
                <a:off x="2449827" y="5666510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altLang="ko-KR" sz="100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‘-’</a:t>
                </a:r>
                <a:r>
                  <a:rPr lang="ko-KR" altLang="en-US" sz="100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빼고 숫자만 입력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D3D2AE2-F004-48D7-B570-C387D4FE80FC}"/>
                  </a:ext>
                </a:extLst>
              </p:cNvPr>
              <p:cNvSpPr txBox="1"/>
              <p:nvPr/>
            </p:nvSpPr>
            <p:spPr>
              <a:xfrm>
                <a:off x="2331946" y="5421866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휴대폰</a:t>
                </a:r>
              </a:p>
            </p:txBody>
          </p:sp>
        </p:grp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F717900D-BBAC-4405-9755-061E701E2CB6}"/>
              </a:ext>
            </a:extLst>
          </p:cNvPr>
          <p:cNvSpPr txBox="1"/>
          <p:nvPr/>
        </p:nvSpPr>
        <p:spPr>
          <a:xfrm>
            <a:off x="2328771" y="5394858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41C80881-AE49-4302-9EB8-8D4A232BC8DC}"/>
              </a:ext>
            </a:extLst>
          </p:cNvPr>
          <p:cNvGrpSpPr/>
          <p:nvPr/>
        </p:nvGrpSpPr>
        <p:grpSpPr>
          <a:xfrm>
            <a:off x="2425586" y="5626794"/>
            <a:ext cx="778016" cy="246221"/>
            <a:chOff x="2425585" y="6180928"/>
            <a:chExt cx="1155930" cy="246221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8057495-29FA-4CE6-988B-6171C776059A}"/>
                </a:ext>
              </a:extLst>
            </p:cNvPr>
            <p:cNvSpPr/>
            <p:nvPr/>
          </p:nvSpPr>
          <p:spPr>
            <a:xfrm>
              <a:off x="2425585" y="6180928"/>
              <a:ext cx="577965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C101047-2A0A-4662-922A-210BE23980B3}"/>
                </a:ext>
              </a:extLst>
            </p:cNvPr>
            <p:cNvSpPr txBox="1"/>
            <p:nvPr/>
          </p:nvSpPr>
          <p:spPr>
            <a:xfrm>
              <a:off x="2602409" y="6180928"/>
              <a:ext cx="2243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남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B2D2CA1-6B5F-4144-A8AA-DDE809CB60BA}"/>
                </a:ext>
              </a:extLst>
            </p:cNvPr>
            <p:cNvSpPr txBox="1"/>
            <p:nvPr/>
          </p:nvSpPr>
          <p:spPr>
            <a:xfrm>
              <a:off x="3180374" y="6180928"/>
              <a:ext cx="2243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여</a:t>
              </a: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D7ACF230-273A-4D7F-8377-892470E9978E}"/>
                </a:ext>
              </a:extLst>
            </p:cNvPr>
            <p:cNvSpPr/>
            <p:nvPr/>
          </p:nvSpPr>
          <p:spPr>
            <a:xfrm>
              <a:off x="3003550" y="6180928"/>
              <a:ext cx="577965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4FD1CC8B-9287-4225-A137-1F3FF2179DB6}"/>
              </a:ext>
            </a:extLst>
          </p:cNvPr>
          <p:cNvSpPr txBox="1"/>
          <p:nvPr/>
        </p:nvSpPr>
        <p:spPr>
          <a:xfrm>
            <a:off x="3232360" y="5394858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생년월일</a:t>
            </a: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D6D803FB-A048-451A-BF0B-EA7799FEDCA9}"/>
              </a:ext>
            </a:extLst>
          </p:cNvPr>
          <p:cNvGrpSpPr/>
          <p:nvPr/>
        </p:nvGrpSpPr>
        <p:grpSpPr>
          <a:xfrm>
            <a:off x="3299042" y="5627059"/>
            <a:ext cx="3273701" cy="263694"/>
            <a:chOff x="2577985" y="5780922"/>
            <a:chExt cx="3273701" cy="263694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805ED19C-29E1-4786-8FAD-4D38FB605894}"/>
                </a:ext>
              </a:extLst>
            </p:cNvPr>
            <p:cNvSpPr/>
            <p:nvPr/>
          </p:nvSpPr>
          <p:spPr>
            <a:xfrm>
              <a:off x="2577985" y="5780922"/>
              <a:ext cx="3273701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C24E09A-E2CC-42E5-8CE3-99915CF32D01}"/>
                </a:ext>
              </a:extLst>
            </p:cNvPr>
            <p:cNvSpPr txBox="1"/>
            <p:nvPr/>
          </p:nvSpPr>
          <p:spPr>
            <a:xfrm>
              <a:off x="2599052" y="5798395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1900-00-00</a:t>
              </a:r>
              <a:endParaRPr lang="ko-KR" altLang="en-US" sz="100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pic>
        <p:nvPicPr>
          <p:cNvPr id="174" name="그림 173" descr="블랙, 어둠이(가) 표시된 사진&#10;&#10;자동 생성된 설명">
            <a:extLst>
              <a:ext uri="{FF2B5EF4-FFF2-40B4-BE49-F238E27FC236}">
                <a16:creationId xmlns:a16="http://schemas.microsoft.com/office/drawing/2014/main" id="{B5F40859-1B2A-46E9-A403-75FCC2BD349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220" y="5640492"/>
            <a:ext cx="221851" cy="221851"/>
          </a:xfrm>
          <a:prstGeom prst="rect">
            <a:avLst/>
          </a:prstGeom>
        </p:spPr>
      </p:pic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DD1AAD5-119A-4ADB-ADE8-6BA3FEC9263D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B61CE93-3AA8-4616-AD6B-1CCBAB0B032F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678FD9-23DB-4E96-B2A8-9AB934AAC20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2A89CD3-914D-4416-A94F-F6E2C8E61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CB025C-74BF-A37B-E731-B9D47C157792}"/>
              </a:ext>
            </a:extLst>
          </p:cNvPr>
          <p:cNvSpPr txBox="1"/>
          <p:nvPr/>
        </p:nvSpPr>
        <p:spPr>
          <a:xfrm>
            <a:off x="1173318" y="1160061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www.myzoy.com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837F0D-31D6-C657-6E27-8C221D227252}"/>
              </a:ext>
            </a:extLst>
          </p:cNvPr>
          <p:cNvSpPr/>
          <p:nvPr/>
        </p:nvSpPr>
        <p:spPr>
          <a:xfrm>
            <a:off x="2428760" y="6164427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B2B56-E2EF-DAE6-5A17-A7861E0E9B47}"/>
              </a:ext>
            </a:extLst>
          </p:cNvPr>
          <p:cNvSpPr txBox="1"/>
          <p:nvPr/>
        </p:nvSpPr>
        <p:spPr>
          <a:xfrm>
            <a:off x="3226696" y="6250128"/>
            <a:ext cx="25481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04CF641-8D38-BEC3-5FDC-9991DD7B8698}"/>
              </a:ext>
            </a:extLst>
          </p:cNvPr>
          <p:cNvSpPr/>
          <p:nvPr/>
        </p:nvSpPr>
        <p:spPr>
          <a:xfrm>
            <a:off x="2242047" y="593670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639B0C6-9972-F460-B386-7B74C641B88D}"/>
              </a:ext>
            </a:extLst>
          </p:cNvPr>
          <p:cNvSpPr/>
          <p:nvPr/>
        </p:nvSpPr>
        <p:spPr>
          <a:xfrm>
            <a:off x="2058036" y="257924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E1D29-8275-2ADB-B654-0D268CD4618E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1" y="1458997"/>
            <a:ext cx="1957992" cy="6526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0789EB-740A-E1BF-6049-C59A22B27BC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분석하기</a:t>
            </a:r>
          </a:p>
        </p:txBody>
      </p:sp>
    </p:spTree>
    <p:extLst>
      <p:ext uri="{BB962C8B-B14F-4D97-AF65-F5344CB8AC3E}">
        <p14:creationId xmlns:p14="http://schemas.microsoft.com/office/powerpoint/2010/main" val="391450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5149</TotalTime>
  <Words>2047</Words>
  <Application>Microsoft Office PowerPoint</Application>
  <PresentationFormat>와이드스크린</PresentationFormat>
  <Paragraphs>752</Paragraphs>
  <Slides>20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AppleSDGothicNeo</vt:lpstr>
      <vt:lpstr>GmarketSansMedium</vt:lpstr>
      <vt:lpstr>Arial</vt:lpstr>
      <vt:lpstr>G마켓 산스 Bold</vt:lpstr>
      <vt:lpstr>G마켓 산스 Light</vt:lpstr>
      <vt:lpstr>G마켓 산스 Medium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Heesun Yun</dc:creator>
  <cp:lastModifiedBy>이준형</cp:lastModifiedBy>
  <cp:revision>1455</cp:revision>
  <dcterms:created xsi:type="dcterms:W3CDTF">2023-05-26T05:47:42Z</dcterms:created>
  <dcterms:modified xsi:type="dcterms:W3CDTF">2023-08-31T18:24:32Z</dcterms:modified>
</cp:coreProperties>
</file>