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e9a2b7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e9a2b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e9a2b7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e9a2b7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e9a2b74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e9a2b74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e9a2b74f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e9a2b74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Graph using Adjacency Matrix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839650"/>
            <a:ext cx="76881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time and Time Complexity Explained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975125" y="3621875"/>
            <a:ext cx="68901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Group - 01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Akmal Hossain (2019-3-60-123)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MD Ekramul Haque Khan (2019-3-60-080)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Mahjabeen Chowdhury (2019-3-60-006)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29450" y="782250"/>
            <a:ext cx="1338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CSE106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125150" y="750100"/>
            <a:ext cx="68151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Code Explanation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and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Program Demonstration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345950"/>
            <a:ext cx="5108975" cy="300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1" name="Google Shape;101;p15"/>
          <p:cNvSpPr txBox="1"/>
          <p:nvPr/>
        </p:nvSpPr>
        <p:spPr>
          <a:xfrm>
            <a:off x="257175" y="182175"/>
            <a:ext cx="7018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ato"/>
                <a:ea typeface="Lato"/>
                <a:cs typeface="Lato"/>
                <a:sym typeface="Lato"/>
              </a:rPr>
              <a:t>Time Complexity from Graph</a:t>
            </a:r>
            <a:endParaRPr b="1"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Computational Time vs Number of Vertices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657850" y="1345950"/>
            <a:ext cx="33003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The graph drawn from the Computational time taken from the program gives a -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Linear Graph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We know that,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O(</a:t>
            </a:r>
            <a:r>
              <a:rPr b="1" i="1" lang="en" sz="11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5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time complexity gives a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Linear graph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Therefore, the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approximate time complexity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of the program is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O(</a:t>
            </a:r>
            <a:r>
              <a:rPr b="1" i="1" lang="en" sz="11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5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535775" y="214325"/>
            <a:ext cx="563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Lato"/>
                <a:ea typeface="Lato"/>
                <a:cs typeface="Lato"/>
                <a:sym typeface="Lato"/>
              </a:rPr>
              <a:t>Theoretical Time Complexity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25" y="1073875"/>
            <a:ext cx="3040850" cy="29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3686175" y="1073875"/>
            <a:ext cx="50577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 calculation of degree uses a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Nested loop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and it does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2 condition checks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inside the loop. So the total is,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f(n) = n (3n+1) + 1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	      = 3</a:t>
            </a:r>
            <a:r>
              <a:rPr b="1" i="1" lang="en" sz="11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5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+ n + 1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now, when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n &gt; 1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,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0 ≤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i="1" lang="en" sz="11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5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+ n + 1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≤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i="1" lang="en" sz="11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5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+ </a:t>
            </a:r>
            <a:r>
              <a:rPr b="1" i="1" lang="en" sz="11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5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+ </a:t>
            </a:r>
            <a:r>
              <a:rPr b="1" i="1" lang="en" sz="11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5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			    = 5</a:t>
            </a:r>
            <a:r>
              <a:rPr b="1" i="1" lang="en" sz="11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5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therefore,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f(n) = 3</a:t>
            </a:r>
            <a:r>
              <a:rPr b="1" i="1" lang="en" sz="11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5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+ n + 1 = O(</a:t>
            </a:r>
            <a:r>
              <a:rPr b="1" i="1" lang="en" sz="11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5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)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Also,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i="1" lang="en" sz="11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5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+ n + 1 ≥ 3</a:t>
            </a:r>
            <a:r>
              <a:rPr b="1" i="1" lang="en" sz="11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5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therefore,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f(n) = 3</a:t>
            </a:r>
            <a:r>
              <a:rPr b="1" i="1" lang="en" sz="11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5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+ n + 1 = Ω(</a:t>
            </a:r>
            <a:r>
              <a:rPr b="1" i="1" lang="en" sz="11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5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)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So, The time complexity is ,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f(x) = θ(</a:t>
            </a:r>
            <a:r>
              <a:rPr b="1" i="1" lang="en" sz="11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5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)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535775" y="310750"/>
            <a:ext cx="80004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393025" y="996550"/>
            <a:ext cx="63651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From the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graph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of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Computational time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, we can see that the Time Complexity of the Program is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approximately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O(</a:t>
            </a:r>
            <a:r>
              <a:rPr b="1" i="1" lang="en" sz="12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6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).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From the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Theoretical calculations 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we also obtained the average case Time Complexity is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θ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i="1" lang="en" sz="12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6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).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Since,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Approximate time complexity = Theoreical time complexity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We can come to a conclusuion that the Computation of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In-Degrees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Out-Degrees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of a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Directional Graph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using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Adjacency Matrix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runs on a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Time Complexity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of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O(</a:t>
            </a:r>
            <a:r>
              <a:rPr b="1" i="1" lang="en" sz="12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baseline="30000" lang="en" sz="16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).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