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"/>
  </p:notes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6655" autoAdjust="0"/>
  </p:normalViewPr>
  <p:slideViewPr>
    <p:cSldViewPr>
      <p:cViewPr varScale="1">
        <p:scale>
          <a:sx n="82" d="100"/>
          <a:sy n="82" d="100"/>
        </p:scale>
        <p:origin x="-1383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80B51-A60F-4B43-8340-B807B06FD66B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01998-CB40-40EB-8113-83ED6DB2A2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745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01998-CB40-40EB-8113-83ED6DB2A2A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FC39C4D-B00D-40CD-B71E-06586E9024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C4D-B00D-40CD-B71E-06586E9024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C4D-B00D-40CD-B71E-06586E9024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C4D-B00D-40CD-B71E-06586E9024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FC39C4D-B00D-40CD-B71E-06586E9024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C4D-B00D-40CD-B71E-06586E9024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C4D-B00D-40CD-B71E-06586E9024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C4D-B00D-40CD-B71E-06586E9024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C4D-B00D-40CD-B71E-06586E9024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C4D-B00D-40CD-B71E-06586E9024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FC39C4D-B00D-40CD-B71E-06586E9024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97A39A9-956E-43ED-949C-650B51C5AC44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FC39C4D-B00D-40CD-B71E-06586E9024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Roger Liu</a:t>
            </a:r>
          </a:p>
          <a:p>
            <a:r>
              <a:rPr lang="en-US" dirty="0"/>
              <a:t>Stephen Chen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Cooking Up a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FD48E1C-3717-4DA9-B000-A564378A81CE}"/>
              </a:ext>
            </a:extLst>
          </p:cNvPr>
          <p:cNvSpPr txBox="1"/>
          <p:nvPr/>
        </p:nvSpPr>
        <p:spPr>
          <a:xfrm>
            <a:off x="2514600" y="5105400"/>
            <a:ext cx="331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Task Planning for the Game </a:t>
            </a:r>
            <a:r>
              <a:rPr lang="en-US" dirty="0"/>
              <a:t>Overcooked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305800" cy="2438400"/>
          </a:xfrm>
        </p:spPr>
        <p:txBody>
          <a:bodyPr>
            <a:normAutofit/>
          </a:bodyPr>
          <a:lstStyle/>
          <a:p>
            <a:r>
              <a:rPr lang="en-US" dirty="0" smtClean="0"/>
              <a:t>Create an AI which would learn to play an </a:t>
            </a:r>
            <a:r>
              <a:rPr lang="en-US" i="1" dirty="0" smtClean="0"/>
              <a:t>Overcooked</a:t>
            </a:r>
            <a:r>
              <a:rPr lang="en-US" dirty="0" smtClean="0"/>
              <a:t> style game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l="26650" t="18781" r="25380" b="20181"/>
          <a:stretch>
            <a:fillRect/>
          </a:stretch>
        </p:blipFill>
        <p:spPr bwMode="auto">
          <a:xfrm>
            <a:off x="2514600" y="4953000"/>
            <a:ext cx="1975027" cy="1426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 r="64603" b="61656"/>
          <a:stretch>
            <a:fillRect/>
          </a:stretch>
        </p:blipFill>
        <p:spPr bwMode="auto">
          <a:xfrm>
            <a:off x="304800" y="4114800"/>
            <a:ext cx="1759009" cy="1082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 l="21212" t="5382" r="18182" b="13893"/>
          <a:stretch>
            <a:fillRect/>
          </a:stretch>
        </p:blipFill>
        <p:spPr bwMode="auto">
          <a:xfrm>
            <a:off x="4800600" y="4038600"/>
            <a:ext cx="1884347" cy="1413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 t="48000" r="74920"/>
          <a:stretch>
            <a:fillRect/>
          </a:stretch>
        </p:blipFill>
        <p:spPr bwMode="auto">
          <a:xfrm>
            <a:off x="7239000" y="4724400"/>
            <a:ext cx="1488830" cy="1759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Elbow Connector 10"/>
          <p:cNvCxnSpPr>
            <a:stCxn id="1029" idx="3"/>
            <a:endCxn id="1028" idx="1"/>
          </p:cNvCxnSpPr>
          <p:nvPr/>
        </p:nvCxnSpPr>
        <p:spPr>
          <a:xfrm>
            <a:off x="2063809" y="4656034"/>
            <a:ext cx="450791" cy="1010171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28" idx="3"/>
            <a:endCxn id="1030" idx="1"/>
          </p:cNvCxnSpPr>
          <p:nvPr/>
        </p:nvCxnSpPr>
        <p:spPr>
          <a:xfrm flipV="1">
            <a:off x="4489627" y="4745230"/>
            <a:ext cx="310973" cy="920975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30" idx="3"/>
            <a:endCxn id="1031" idx="1"/>
          </p:cNvCxnSpPr>
          <p:nvPr/>
        </p:nvCxnSpPr>
        <p:spPr>
          <a:xfrm>
            <a:off x="6684947" y="4745230"/>
            <a:ext cx="554053" cy="858934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1000" y="52578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Orders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67000" y="449580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 Recipes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76800" y="5486400"/>
            <a:ext cx="177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Organize Tasks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86600" y="42672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Meals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length of a plan would be around 20-30 steps</a:t>
            </a:r>
          </a:p>
          <a:p>
            <a:r>
              <a:rPr lang="en-US" dirty="0" smtClean="0"/>
              <a:t>Each step has on average 6 steps that can be taken</a:t>
            </a:r>
          </a:p>
          <a:p>
            <a:r>
              <a:rPr lang="en-US" dirty="0" smtClean="0"/>
              <a:t>6^25 kinds of plans to search over!</a:t>
            </a:r>
          </a:p>
          <a:p>
            <a:r>
              <a:rPr lang="en-US" dirty="0" smtClean="0"/>
              <a:t>Lots of local minima due to reaching an unsolvable state (</a:t>
            </a:r>
            <a:r>
              <a:rPr lang="en-US" dirty="0" err="1" smtClean="0"/>
              <a:t>ie</a:t>
            </a:r>
            <a:r>
              <a:rPr lang="en-US" dirty="0" smtClean="0"/>
              <a:t>, mixing the wrong ingredients in a soup)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587</TotalTime>
  <Words>87</Words>
  <Application>Microsoft Office PowerPoint</Application>
  <PresentationFormat>On-screen Show (4:3)</PresentationFormat>
  <Paragraphs>16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Equity</vt:lpstr>
      <vt:lpstr>Cooking Up a Plan</vt:lpstr>
      <vt:lpstr>Objective</vt:lpstr>
      <vt:lpstr>Results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Overcooked AI</dc:title>
  <dc:creator>Roger Liu</dc:creator>
  <cp:lastModifiedBy>Roger Liu</cp:lastModifiedBy>
  <cp:revision>35</cp:revision>
  <dcterms:created xsi:type="dcterms:W3CDTF">2017-11-12T01:51:08Z</dcterms:created>
  <dcterms:modified xsi:type="dcterms:W3CDTF">2017-12-06T19:26:40Z</dcterms:modified>
</cp:coreProperties>
</file>