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7A39A9-956E-43ED-949C-650B51C5AC4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Roger Liu</a:t>
            </a:r>
          </a:p>
          <a:p>
            <a:r>
              <a:rPr lang="en-US" dirty="0"/>
              <a:t>Stephen Chen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Cooking Up a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48E1C-3717-4DA9-B000-A564378A81CE}"/>
              </a:ext>
            </a:extLst>
          </p:cNvPr>
          <p:cNvSpPr txBox="1"/>
          <p:nvPr/>
        </p:nvSpPr>
        <p:spPr>
          <a:xfrm>
            <a:off x="2915296" y="5167404"/>
            <a:ext cx="331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Task Planning for the Game </a:t>
            </a:r>
            <a:r>
              <a:rPr lang="en-US" dirty="0"/>
              <a:t>Overcooked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Overcooked?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2438400"/>
          </a:xfrm>
        </p:spPr>
        <p:txBody>
          <a:bodyPr>
            <a:normAutofit/>
          </a:bodyPr>
          <a:lstStyle/>
          <a:p>
            <a:r>
              <a:rPr lang="en-US" i="1" dirty="0"/>
              <a:t>Overcooked </a:t>
            </a:r>
            <a:r>
              <a:rPr lang="en-US" dirty="0"/>
              <a:t>is a cooperative cooking game</a:t>
            </a:r>
          </a:p>
          <a:p>
            <a:r>
              <a:rPr lang="en-US" dirty="0"/>
              <a:t>Players control chefs and prepare meals for incoming orders in real-time.</a:t>
            </a:r>
          </a:p>
          <a:p>
            <a:r>
              <a:rPr lang="en-US" dirty="0"/>
              <a:t>Creating a meal following involves a series of steps.</a:t>
            </a:r>
          </a:p>
          <a:p>
            <a:r>
              <a:rPr lang="en-US" dirty="0"/>
              <a:t>Completing meals faster rewards more points.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26650" t="18781" r="25380" b="20181"/>
          <a:stretch>
            <a:fillRect/>
          </a:stretch>
        </p:blipFill>
        <p:spPr bwMode="auto">
          <a:xfrm>
            <a:off x="2514600" y="4953000"/>
            <a:ext cx="1975027" cy="142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r="64603" b="61656"/>
          <a:stretch>
            <a:fillRect/>
          </a:stretch>
        </p:blipFill>
        <p:spPr bwMode="auto">
          <a:xfrm>
            <a:off x="304800" y="4114800"/>
            <a:ext cx="1759009" cy="108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 l="21212" t="5382" r="18182" b="13893"/>
          <a:stretch>
            <a:fillRect/>
          </a:stretch>
        </p:blipFill>
        <p:spPr bwMode="auto">
          <a:xfrm>
            <a:off x="4800600" y="4038600"/>
            <a:ext cx="1884347" cy="141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 t="48000" r="74920"/>
          <a:stretch>
            <a:fillRect/>
          </a:stretch>
        </p:blipFill>
        <p:spPr bwMode="auto">
          <a:xfrm>
            <a:off x="7239000" y="4724400"/>
            <a:ext cx="1488830" cy="175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Elbow Connector 10"/>
          <p:cNvCxnSpPr>
            <a:stCxn id="1029" idx="3"/>
            <a:endCxn id="1028" idx="1"/>
          </p:cNvCxnSpPr>
          <p:nvPr/>
        </p:nvCxnSpPr>
        <p:spPr>
          <a:xfrm>
            <a:off x="2063809" y="4656034"/>
            <a:ext cx="450791" cy="101017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28" idx="3"/>
            <a:endCxn id="1030" idx="1"/>
          </p:cNvCxnSpPr>
          <p:nvPr/>
        </p:nvCxnSpPr>
        <p:spPr>
          <a:xfrm flipV="1">
            <a:off x="4489627" y="4745230"/>
            <a:ext cx="310973" cy="92097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30" idx="3"/>
            <a:endCxn id="1031" idx="1"/>
          </p:cNvCxnSpPr>
          <p:nvPr/>
        </p:nvCxnSpPr>
        <p:spPr>
          <a:xfrm>
            <a:off x="6684947" y="4745230"/>
            <a:ext cx="554053" cy="85893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" y="52578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Orders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67000" y="44958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 Recipes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6800" y="5486400"/>
            <a:ext cx="177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Organize Tasks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86600" y="42672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Meals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Graph Planning</a:t>
            </a:r>
          </a:p>
          <a:p>
            <a:pPr lvl="1"/>
            <a:r>
              <a:rPr lang="en-US" dirty="0" err="1"/>
              <a:t>Kamel</a:t>
            </a:r>
            <a:r>
              <a:rPr lang="en-US" dirty="0"/>
              <a:t> and Syed. </a:t>
            </a:r>
            <a:r>
              <a:rPr lang="en-US" i="1" dirty="0"/>
              <a:t>Task Decomposition and Plan Generation in Multiagent Domains.</a:t>
            </a:r>
          </a:p>
          <a:p>
            <a:pPr lvl="1"/>
            <a:r>
              <a:rPr lang="en-US" dirty="0"/>
              <a:t>Spitz and </a:t>
            </a:r>
            <a:r>
              <a:rPr lang="en-US" dirty="0" err="1"/>
              <a:t>Requicha</a:t>
            </a:r>
            <a:r>
              <a:rPr lang="en-US" dirty="0"/>
              <a:t>.</a:t>
            </a:r>
            <a:r>
              <a:rPr lang="en-US" i="1" dirty="0"/>
              <a:t> Multiple-Goals Path Planning for Coordinate Measuring Machines.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Arai et al. </a:t>
            </a:r>
            <a:r>
              <a:rPr lang="en-US" i="1" dirty="0" err="1"/>
              <a:t>Mutli</a:t>
            </a:r>
            <a:r>
              <a:rPr lang="en-US" i="1" dirty="0"/>
              <a:t>-agent Reinforcement learning for Planning and Scheduling Multiple Goals.</a:t>
            </a:r>
          </a:p>
          <a:p>
            <a:pPr lvl="1"/>
            <a:r>
              <a:rPr lang="en-US" dirty="0"/>
              <a:t>Kawakami and Kakazu. </a:t>
            </a:r>
            <a:r>
              <a:rPr lang="en-US" i="1" dirty="0"/>
              <a:t>A Study on Robot Task Planning Problems in Multiagent Environments.</a:t>
            </a:r>
          </a:p>
          <a:p>
            <a:pPr lvl="1"/>
            <a:endParaRPr lang="en-US" i="1" dirty="0"/>
          </a:p>
          <a:p>
            <a:r>
              <a:rPr lang="en-US" sz="1600" dirty="0"/>
              <a:t>Other</a:t>
            </a:r>
          </a:p>
          <a:p>
            <a:pPr lvl="1"/>
            <a:r>
              <a:rPr lang="en-US" sz="1600" dirty="0" err="1"/>
              <a:t>Kaelbling</a:t>
            </a:r>
            <a:r>
              <a:rPr lang="en-US" sz="1600" dirty="0"/>
              <a:t> and Lozano-Perez. </a:t>
            </a:r>
            <a:r>
              <a:rPr lang="en-US" sz="1600" i="1" dirty="0"/>
              <a:t>Hierarchical Task and Motion Planning in the Now.</a:t>
            </a:r>
          </a:p>
          <a:p>
            <a:pPr lvl="1"/>
            <a:r>
              <a:rPr lang="en-US" sz="1600" dirty="0" err="1"/>
              <a:t>Wurm</a:t>
            </a:r>
            <a:r>
              <a:rPr lang="en-US" sz="1600" dirty="0"/>
              <a:t> et. al.</a:t>
            </a:r>
            <a:r>
              <a:rPr lang="en-US" sz="1600" i="1" dirty="0"/>
              <a:t> Coordinating heterogeneous teams of robots using temporal symbolic planning.</a:t>
            </a:r>
          </a:p>
          <a:p>
            <a:pPr lvl="1"/>
            <a:r>
              <a:rPr lang="en-US" sz="1600" dirty="0"/>
              <a:t>Wang et al.</a:t>
            </a:r>
            <a:r>
              <a:rPr lang="en-US" sz="1600" i="1" dirty="0"/>
              <a:t> Hierarchical Task Planning for </a:t>
            </a:r>
            <a:r>
              <a:rPr lang="en-US" sz="1600" i="1" dirty="0" err="1"/>
              <a:t>Multiarm</a:t>
            </a:r>
            <a:r>
              <a:rPr lang="en-US" sz="1600" i="1" dirty="0"/>
              <a:t> Robot with </a:t>
            </a:r>
            <a:r>
              <a:rPr lang="en-US" sz="1600" i="1" dirty="0" err="1"/>
              <a:t>Multiconstraint</a:t>
            </a:r>
            <a:r>
              <a:rPr lang="en-US" sz="1600" i="1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Create a simplified version of Overcooked as our test environment (using Unity game engine).</a:t>
            </a:r>
          </a:p>
          <a:p>
            <a:r>
              <a:rPr lang="en-US" sz="2800" dirty="0"/>
              <a:t>Use symbolic planning to have a single agent process a single order.</a:t>
            </a:r>
          </a:p>
          <a:p>
            <a:r>
              <a:rPr lang="en-US" sz="2800" dirty="0"/>
              <a:t>Use waypoint planning to handle multiple orders at a time.</a:t>
            </a:r>
          </a:p>
          <a:p>
            <a:r>
              <a:rPr lang="en-US" sz="2800" dirty="0"/>
              <a:t>Online planning</a:t>
            </a:r>
          </a:p>
          <a:p>
            <a:pPr lvl="1"/>
            <a:r>
              <a:rPr lang="en-US" sz="2600" dirty="0"/>
              <a:t>Handle orders coming in at different times</a:t>
            </a:r>
          </a:p>
          <a:p>
            <a:pPr lvl="1"/>
            <a:r>
              <a:rPr lang="en-US" sz="2600" dirty="0"/>
              <a:t>Handle the case when there are no outstanding orders</a:t>
            </a:r>
          </a:p>
          <a:p>
            <a:pPr lvl="1"/>
            <a:r>
              <a:rPr lang="en-US" sz="2600" dirty="0"/>
              <a:t>Handle free time during single orders</a:t>
            </a:r>
          </a:p>
          <a:p>
            <a:r>
              <a:rPr lang="en-US" sz="2800" dirty="0"/>
              <a:t>Potential Extension: Run a centralized, multi-agent planner for 2 agents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of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Speed of computing viable plans</a:t>
            </a:r>
          </a:p>
          <a:p>
            <a:r>
              <a:rPr lang="en-US" dirty="0"/>
              <a:t>Quality of the plan</a:t>
            </a:r>
          </a:p>
          <a:p>
            <a:pPr lvl="1"/>
            <a:r>
              <a:rPr lang="en-US" dirty="0"/>
              <a:t>Look at reward earned</a:t>
            </a:r>
          </a:p>
          <a:p>
            <a:pPr lvl="1"/>
            <a:r>
              <a:rPr lang="en-US" dirty="0"/>
              <a:t>Compared to optimal</a:t>
            </a:r>
          </a:p>
          <a:p>
            <a:pPr lvl="1"/>
            <a:r>
              <a:rPr lang="en-US" dirty="0"/>
              <a:t>Compared to human players</a:t>
            </a:r>
          </a:p>
          <a:p>
            <a:r>
              <a:rPr lang="en-US" dirty="0"/>
              <a:t>In the case of 2 agents, can the planner improve its score in a significant way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463</TotalTime>
  <Words>280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Perpetua</vt:lpstr>
      <vt:lpstr>Wingdings 2</vt:lpstr>
      <vt:lpstr>Equity</vt:lpstr>
      <vt:lpstr>Cooking Up a Plan</vt:lpstr>
      <vt:lpstr>What is Overcooked?</vt:lpstr>
      <vt:lpstr>Related Work</vt:lpstr>
      <vt:lpstr>Approach</vt:lpstr>
      <vt:lpstr>Metrics of Success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Overcooked AI</dc:title>
  <dc:creator>Roger Liu</dc:creator>
  <cp:lastModifiedBy>Stephen Chen</cp:lastModifiedBy>
  <cp:revision>23</cp:revision>
  <dcterms:created xsi:type="dcterms:W3CDTF">2017-11-12T01:51:08Z</dcterms:created>
  <dcterms:modified xsi:type="dcterms:W3CDTF">2017-11-13T05:35:47Z</dcterms:modified>
</cp:coreProperties>
</file>