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79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9A9-956E-43ED-949C-650B51C5AC4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7A39A9-956E-43ED-949C-650B51C5AC4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FC39C4D-B00D-40CD-B71E-06586E9024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Roger Liu, Stephen Chen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[Meme Title: Cooking Up a Plan]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Srs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sns</a:t>
            </a:r>
            <a:r>
              <a:rPr lang="en-US" dirty="0" smtClean="0"/>
              <a:t> Title: </a:t>
            </a:r>
            <a:r>
              <a:rPr lang="en-US" dirty="0"/>
              <a:t>Task Planning for the Game </a:t>
            </a:r>
            <a:r>
              <a:rPr lang="en-US" i="1" dirty="0" smtClean="0"/>
              <a:t>Overcooked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Overcooked?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2438400"/>
          </a:xfrm>
        </p:spPr>
        <p:txBody>
          <a:bodyPr>
            <a:normAutofit/>
          </a:bodyPr>
          <a:lstStyle/>
          <a:p>
            <a:r>
              <a:rPr lang="en-US" i="1" dirty="0" smtClean="0"/>
              <a:t>Overcooked </a:t>
            </a:r>
            <a:r>
              <a:rPr lang="en-US" dirty="0" smtClean="0"/>
              <a:t>is a </a:t>
            </a:r>
            <a:r>
              <a:rPr lang="en-US" dirty="0" smtClean="0"/>
              <a:t>cooperative cooking game</a:t>
            </a:r>
          </a:p>
          <a:p>
            <a:r>
              <a:rPr lang="en-US" dirty="0" smtClean="0"/>
              <a:t>Players control </a:t>
            </a:r>
            <a:r>
              <a:rPr lang="en-US" dirty="0" smtClean="0"/>
              <a:t>chefs </a:t>
            </a:r>
            <a:r>
              <a:rPr lang="en-US" dirty="0" smtClean="0"/>
              <a:t>and prepare </a:t>
            </a:r>
            <a:r>
              <a:rPr lang="en-US" dirty="0" smtClean="0"/>
              <a:t>meals for incoming orders in real-time.</a:t>
            </a:r>
            <a:endParaRPr lang="en-US" dirty="0" smtClean="0"/>
          </a:p>
          <a:p>
            <a:r>
              <a:rPr lang="en-US" dirty="0" smtClean="0"/>
              <a:t>Creating a meal following involves a series of steps.</a:t>
            </a:r>
          </a:p>
          <a:p>
            <a:r>
              <a:rPr lang="en-US" dirty="0" smtClean="0"/>
              <a:t>Completing meals faster rewards more points.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26650" t="18781" r="25380" b="20181"/>
          <a:stretch>
            <a:fillRect/>
          </a:stretch>
        </p:blipFill>
        <p:spPr bwMode="auto">
          <a:xfrm>
            <a:off x="2514600" y="4953000"/>
            <a:ext cx="1975027" cy="142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r="64603" b="61656"/>
          <a:stretch>
            <a:fillRect/>
          </a:stretch>
        </p:blipFill>
        <p:spPr bwMode="auto">
          <a:xfrm>
            <a:off x="304800" y="4114800"/>
            <a:ext cx="1759009" cy="108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 l="21212" t="5382" r="18182" b="13893"/>
          <a:stretch>
            <a:fillRect/>
          </a:stretch>
        </p:blipFill>
        <p:spPr bwMode="auto">
          <a:xfrm>
            <a:off x="4800600" y="4038600"/>
            <a:ext cx="1884347" cy="141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 t="48000" r="74920"/>
          <a:stretch>
            <a:fillRect/>
          </a:stretch>
        </p:blipFill>
        <p:spPr bwMode="auto">
          <a:xfrm>
            <a:off x="7239000" y="4724400"/>
            <a:ext cx="1488830" cy="175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Elbow Connector 10"/>
          <p:cNvCxnSpPr>
            <a:stCxn id="1029" idx="3"/>
            <a:endCxn id="1028" idx="1"/>
          </p:cNvCxnSpPr>
          <p:nvPr/>
        </p:nvCxnSpPr>
        <p:spPr>
          <a:xfrm>
            <a:off x="2063809" y="4656034"/>
            <a:ext cx="450791" cy="101017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28" idx="3"/>
            <a:endCxn id="1030" idx="1"/>
          </p:cNvCxnSpPr>
          <p:nvPr/>
        </p:nvCxnSpPr>
        <p:spPr>
          <a:xfrm flipV="1">
            <a:off x="4489627" y="4745230"/>
            <a:ext cx="310973" cy="92097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30" idx="3"/>
            <a:endCxn id="1031" idx="1"/>
          </p:cNvCxnSpPr>
          <p:nvPr/>
        </p:nvCxnSpPr>
        <p:spPr>
          <a:xfrm>
            <a:off x="6684947" y="4745230"/>
            <a:ext cx="554053" cy="85893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" y="52578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Orders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67000" y="44958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 Recipes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76800" y="5486400"/>
            <a:ext cx="177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Organize Tasks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86600" y="42672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Meals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Symbolic planning</a:t>
            </a:r>
          </a:p>
          <a:p>
            <a:r>
              <a:rPr lang="en-US" dirty="0" smtClean="0"/>
              <a:t>Planning with Multiple Agents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simplified version of Overcooked as our test environment</a:t>
            </a:r>
          </a:p>
          <a:p>
            <a:r>
              <a:rPr lang="en-US" dirty="0" smtClean="0"/>
              <a:t>Use symbolic planning to have a single agent process single orders</a:t>
            </a:r>
          </a:p>
          <a:p>
            <a:r>
              <a:rPr lang="en-US" dirty="0" smtClean="0"/>
              <a:t>Create plans that satisfy multiple orders coming at different times, even when there are no outstanding orders</a:t>
            </a:r>
          </a:p>
          <a:p>
            <a:r>
              <a:rPr lang="en-US" dirty="0" smtClean="0"/>
              <a:t>Potential Extension: Run a centralized, multi-agent planner for at least 2 agents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Speed of computing viable plans</a:t>
            </a:r>
          </a:p>
          <a:p>
            <a:r>
              <a:rPr lang="en-US" dirty="0" smtClean="0"/>
              <a:t>Optimality of the plan. Is the planner able to come up with a better plan than a human player.</a:t>
            </a:r>
          </a:p>
          <a:p>
            <a:r>
              <a:rPr lang="en-US" dirty="0" smtClean="0"/>
              <a:t>In the case of 2 agents, can the planner improve its score in a significant way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200</TotalTime>
  <Words>169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[Meme Title: Cooking Up a Plan] [Srs Bsns Title: Task Planning for the Game Overcooked]</vt:lpstr>
      <vt:lpstr>What is Overcooked?</vt:lpstr>
      <vt:lpstr>Related Work</vt:lpstr>
      <vt:lpstr>Approach</vt:lpstr>
      <vt:lpstr>Metrics of Success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Overcooked AI</dc:title>
  <dc:creator>Roger Liu</dc:creator>
  <cp:lastModifiedBy>Roger Liu</cp:lastModifiedBy>
  <cp:revision>18</cp:revision>
  <dcterms:created xsi:type="dcterms:W3CDTF">2017-11-12T01:51:08Z</dcterms:created>
  <dcterms:modified xsi:type="dcterms:W3CDTF">2017-11-12T05:11:30Z</dcterms:modified>
</cp:coreProperties>
</file>