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1" r:id="rId2"/>
  </p:sldIdLst>
  <p:sldSz cx="7772400" cy="10058400"/>
  <p:notesSz cx="6858000" cy="9144000"/>
  <p:defaultTextStyle>
    <a:defPPr>
      <a:defRPr lang="fr-FR"/>
    </a:defPPr>
    <a:lvl1pPr marL="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F4F"/>
    <a:srgbClr val="538385"/>
    <a:srgbClr val="59B375"/>
    <a:srgbClr val="1C2125"/>
    <a:srgbClr val="929292"/>
    <a:srgbClr val="FBD4B4"/>
    <a:srgbClr val="5D001D"/>
    <a:srgbClr val="9B1750"/>
    <a:srgbClr val="E3E2DE"/>
    <a:srgbClr val="241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0856" autoAdjust="0"/>
  </p:normalViewPr>
  <p:slideViewPr>
    <p:cSldViewPr snapToGrid="0" snapToObjects="1">
      <p:cViewPr>
        <p:scale>
          <a:sx n="60" d="100"/>
          <a:sy n="60" d="100"/>
        </p:scale>
        <p:origin x="1848" y="-101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07-02-1443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909090"/>
                </a:solidFill>
                <a:effectLst/>
                <a:latin typeface="Roboto" panose="02000000000000000000" pitchFamily="2" charset="0"/>
              </a:rPr>
              <a:t>Copyright © www.BestFreeCV.com/en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8324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2932" y="3124627"/>
            <a:ext cx="6606540" cy="2156036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65861" y="5699762"/>
            <a:ext cx="5440681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5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1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39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07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7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43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660741" y="628652"/>
            <a:ext cx="1446530" cy="13376276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21152" y="628652"/>
            <a:ext cx="4210050" cy="1337627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3966" y="6463456"/>
            <a:ext cx="6606540" cy="1997710"/>
          </a:xfrm>
        </p:spPr>
        <p:txBody>
          <a:bodyPr anchor="t"/>
          <a:lstStyle>
            <a:lvl1pPr algn="l">
              <a:defRPr sz="3219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6"/>
          </a:xfrm>
        </p:spPr>
        <p:txBody>
          <a:bodyPr anchor="b"/>
          <a:lstStyle>
            <a:lvl1pPr marL="0" indent="0">
              <a:buNone/>
              <a:defRPr sz="1610">
                <a:solidFill>
                  <a:schemeClr val="tx1">
                    <a:tint val="75000"/>
                  </a:schemeClr>
                </a:solidFill>
              </a:defRPr>
            </a:lvl1pPr>
            <a:lvl2pPr marL="36798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2pPr>
            <a:lvl3pPr marL="735959" indent="0">
              <a:buNone/>
              <a:defRPr sz="1288">
                <a:solidFill>
                  <a:schemeClr val="tx1">
                    <a:tint val="75000"/>
                  </a:schemeClr>
                </a:solidFill>
              </a:defRPr>
            </a:lvl3pPr>
            <a:lvl4pPr marL="1103938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4pPr>
            <a:lvl5pPr marL="1471917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5pPr>
            <a:lvl6pPr marL="1839897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6pPr>
            <a:lvl7pPr marL="2207877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7pPr>
            <a:lvl8pPr marL="2575856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8pPr>
            <a:lvl9pPr marL="2943836" indent="0">
              <a:buNone/>
              <a:defRPr sz="11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1152" y="3657813"/>
            <a:ext cx="2828290" cy="10347113"/>
          </a:xfrm>
        </p:spPr>
        <p:txBody>
          <a:bodyPr/>
          <a:lstStyle>
            <a:lvl1pPr>
              <a:defRPr sz="2253"/>
            </a:lvl1pPr>
            <a:lvl2pPr>
              <a:defRPr sz="1931"/>
            </a:lvl2pPr>
            <a:lvl3pPr>
              <a:defRPr sz="1610"/>
            </a:lvl3pPr>
            <a:lvl4pPr>
              <a:defRPr sz="1449"/>
            </a:lvl4pPr>
            <a:lvl5pPr>
              <a:defRPr sz="1449"/>
            </a:lvl5pPr>
            <a:lvl6pPr>
              <a:defRPr sz="1449"/>
            </a:lvl6pPr>
            <a:lvl7pPr>
              <a:defRPr sz="1449"/>
            </a:lvl7pPr>
            <a:lvl8pPr>
              <a:defRPr sz="1449"/>
            </a:lvl8pPr>
            <a:lvl9pPr>
              <a:defRPr sz="144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278981" y="3657813"/>
            <a:ext cx="2828290" cy="10347113"/>
          </a:xfrm>
        </p:spPr>
        <p:txBody>
          <a:bodyPr/>
          <a:lstStyle>
            <a:lvl1pPr>
              <a:defRPr sz="2253"/>
            </a:lvl1pPr>
            <a:lvl2pPr>
              <a:defRPr sz="1931"/>
            </a:lvl2pPr>
            <a:lvl3pPr>
              <a:defRPr sz="1610"/>
            </a:lvl3pPr>
            <a:lvl4pPr>
              <a:defRPr sz="1449"/>
            </a:lvl4pPr>
            <a:lvl5pPr>
              <a:defRPr sz="1449"/>
            </a:lvl5pPr>
            <a:lvl6pPr>
              <a:defRPr sz="1449"/>
            </a:lvl6pPr>
            <a:lvl7pPr>
              <a:defRPr sz="1449"/>
            </a:lvl7pPr>
            <a:lvl8pPr>
              <a:defRPr sz="1449"/>
            </a:lvl8pPr>
            <a:lvl9pPr>
              <a:defRPr sz="144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621" y="402803"/>
            <a:ext cx="6995161" cy="16764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8621" y="2251500"/>
            <a:ext cx="3434159" cy="938318"/>
          </a:xfrm>
        </p:spPr>
        <p:txBody>
          <a:bodyPr anchor="b"/>
          <a:lstStyle>
            <a:lvl1pPr marL="0" indent="0">
              <a:buNone/>
              <a:defRPr sz="1931" b="1"/>
            </a:lvl1pPr>
            <a:lvl2pPr marL="367980" indent="0">
              <a:buNone/>
              <a:defRPr sz="1610" b="1"/>
            </a:lvl2pPr>
            <a:lvl3pPr marL="735959" indent="0">
              <a:buNone/>
              <a:defRPr sz="1449" b="1"/>
            </a:lvl3pPr>
            <a:lvl4pPr marL="1103938" indent="0">
              <a:buNone/>
              <a:defRPr sz="1288" b="1"/>
            </a:lvl4pPr>
            <a:lvl5pPr marL="1471917" indent="0">
              <a:buNone/>
              <a:defRPr sz="1288" b="1"/>
            </a:lvl5pPr>
            <a:lvl6pPr marL="1839897" indent="0">
              <a:buNone/>
              <a:defRPr sz="1288" b="1"/>
            </a:lvl6pPr>
            <a:lvl7pPr marL="2207877" indent="0">
              <a:buNone/>
              <a:defRPr sz="1288" b="1"/>
            </a:lvl7pPr>
            <a:lvl8pPr marL="2575856" indent="0">
              <a:buNone/>
              <a:defRPr sz="1288" b="1"/>
            </a:lvl8pPr>
            <a:lvl9pPr marL="2943836" indent="0">
              <a:buNone/>
              <a:defRPr sz="12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8621" y="3189818"/>
            <a:ext cx="3434159" cy="5795222"/>
          </a:xfrm>
        </p:spPr>
        <p:txBody>
          <a:bodyPr/>
          <a:lstStyle>
            <a:lvl1pPr>
              <a:defRPr sz="1931"/>
            </a:lvl1pPr>
            <a:lvl2pPr>
              <a:defRPr sz="1610"/>
            </a:lvl2pPr>
            <a:lvl3pPr>
              <a:defRPr sz="1449"/>
            </a:lvl3pPr>
            <a:lvl4pPr>
              <a:defRPr sz="1288"/>
            </a:lvl4pPr>
            <a:lvl5pPr>
              <a:defRPr sz="1288"/>
            </a:lvl5pPr>
            <a:lvl6pPr>
              <a:defRPr sz="1288"/>
            </a:lvl6pPr>
            <a:lvl7pPr>
              <a:defRPr sz="1288"/>
            </a:lvl7pPr>
            <a:lvl8pPr>
              <a:defRPr sz="1288"/>
            </a:lvl8pPr>
            <a:lvl9pPr>
              <a:defRPr sz="128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948275" y="2251500"/>
            <a:ext cx="3435508" cy="938318"/>
          </a:xfrm>
        </p:spPr>
        <p:txBody>
          <a:bodyPr anchor="b"/>
          <a:lstStyle>
            <a:lvl1pPr marL="0" indent="0">
              <a:buNone/>
              <a:defRPr sz="1931" b="1"/>
            </a:lvl1pPr>
            <a:lvl2pPr marL="367980" indent="0">
              <a:buNone/>
              <a:defRPr sz="1610" b="1"/>
            </a:lvl2pPr>
            <a:lvl3pPr marL="735959" indent="0">
              <a:buNone/>
              <a:defRPr sz="1449" b="1"/>
            </a:lvl3pPr>
            <a:lvl4pPr marL="1103938" indent="0">
              <a:buNone/>
              <a:defRPr sz="1288" b="1"/>
            </a:lvl4pPr>
            <a:lvl5pPr marL="1471917" indent="0">
              <a:buNone/>
              <a:defRPr sz="1288" b="1"/>
            </a:lvl5pPr>
            <a:lvl6pPr marL="1839897" indent="0">
              <a:buNone/>
              <a:defRPr sz="1288" b="1"/>
            </a:lvl6pPr>
            <a:lvl7pPr marL="2207877" indent="0">
              <a:buNone/>
              <a:defRPr sz="1288" b="1"/>
            </a:lvl7pPr>
            <a:lvl8pPr marL="2575856" indent="0">
              <a:buNone/>
              <a:defRPr sz="1288" b="1"/>
            </a:lvl8pPr>
            <a:lvl9pPr marL="2943836" indent="0">
              <a:buNone/>
              <a:defRPr sz="12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948275" y="3189818"/>
            <a:ext cx="3435508" cy="5795222"/>
          </a:xfrm>
        </p:spPr>
        <p:txBody>
          <a:bodyPr/>
          <a:lstStyle>
            <a:lvl1pPr>
              <a:defRPr sz="1931"/>
            </a:lvl1pPr>
            <a:lvl2pPr>
              <a:defRPr sz="1610"/>
            </a:lvl2pPr>
            <a:lvl3pPr>
              <a:defRPr sz="1449"/>
            </a:lvl3pPr>
            <a:lvl4pPr>
              <a:defRPr sz="1288"/>
            </a:lvl4pPr>
            <a:lvl5pPr>
              <a:defRPr sz="1288"/>
            </a:lvl5pPr>
            <a:lvl6pPr>
              <a:defRPr sz="1288"/>
            </a:lvl6pPr>
            <a:lvl7pPr>
              <a:defRPr sz="1288"/>
            </a:lvl7pPr>
            <a:lvl8pPr>
              <a:defRPr sz="1288"/>
            </a:lvl8pPr>
            <a:lvl9pPr>
              <a:defRPr sz="128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624" y="400473"/>
            <a:ext cx="2557066" cy="1704341"/>
          </a:xfrm>
        </p:spPr>
        <p:txBody>
          <a:bodyPr anchor="b"/>
          <a:lstStyle>
            <a:lvl1pPr algn="l">
              <a:defRPr sz="161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7" cy="8584566"/>
          </a:xfrm>
        </p:spPr>
        <p:txBody>
          <a:bodyPr/>
          <a:lstStyle>
            <a:lvl1pPr>
              <a:defRPr sz="2576"/>
            </a:lvl1pPr>
            <a:lvl2pPr>
              <a:defRPr sz="2253"/>
            </a:lvl2pPr>
            <a:lvl3pPr>
              <a:defRPr sz="1931"/>
            </a:lvl3pPr>
            <a:lvl4pPr>
              <a:defRPr sz="1610"/>
            </a:lvl4pPr>
            <a:lvl5pPr>
              <a:defRPr sz="1610"/>
            </a:lvl5pPr>
            <a:lvl6pPr>
              <a:defRPr sz="1610"/>
            </a:lvl6pPr>
            <a:lvl7pPr>
              <a:defRPr sz="1610"/>
            </a:lvl7pPr>
            <a:lvl8pPr>
              <a:defRPr sz="1610"/>
            </a:lvl8pPr>
            <a:lvl9pPr>
              <a:defRPr sz="161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8624" y="2104814"/>
            <a:ext cx="2557066" cy="6880226"/>
          </a:xfrm>
        </p:spPr>
        <p:txBody>
          <a:bodyPr/>
          <a:lstStyle>
            <a:lvl1pPr marL="0" indent="0">
              <a:buNone/>
              <a:defRPr sz="1127"/>
            </a:lvl1pPr>
            <a:lvl2pPr marL="367980" indent="0">
              <a:buNone/>
              <a:defRPr sz="966"/>
            </a:lvl2pPr>
            <a:lvl3pPr marL="735959" indent="0">
              <a:buNone/>
              <a:defRPr sz="805"/>
            </a:lvl3pPr>
            <a:lvl4pPr marL="1103938" indent="0">
              <a:buNone/>
              <a:defRPr sz="724"/>
            </a:lvl4pPr>
            <a:lvl5pPr marL="1471917" indent="0">
              <a:buNone/>
              <a:defRPr sz="724"/>
            </a:lvl5pPr>
            <a:lvl6pPr marL="1839897" indent="0">
              <a:buNone/>
              <a:defRPr sz="724"/>
            </a:lvl6pPr>
            <a:lvl7pPr marL="2207877" indent="0">
              <a:buNone/>
              <a:defRPr sz="724"/>
            </a:lvl7pPr>
            <a:lvl8pPr marL="2575856" indent="0">
              <a:buNone/>
              <a:defRPr sz="724"/>
            </a:lvl8pPr>
            <a:lvl9pPr marL="2943836" indent="0">
              <a:buNone/>
              <a:defRPr sz="72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3445" y="7040882"/>
            <a:ext cx="4663440" cy="831216"/>
          </a:xfrm>
        </p:spPr>
        <p:txBody>
          <a:bodyPr anchor="b"/>
          <a:lstStyle>
            <a:lvl1pPr algn="l">
              <a:defRPr sz="161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2576"/>
            </a:lvl1pPr>
            <a:lvl2pPr marL="367980" indent="0">
              <a:buNone/>
              <a:defRPr sz="2253"/>
            </a:lvl2pPr>
            <a:lvl3pPr marL="735959" indent="0">
              <a:buNone/>
              <a:defRPr sz="1931"/>
            </a:lvl3pPr>
            <a:lvl4pPr marL="1103938" indent="0">
              <a:buNone/>
              <a:defRPr sz="1610"/>
            </a:lvl4pPr>
            <a:lvl5pPr marL="1471917" indent="0">
              <a:buNone/>
              <a:defRPr sz="1610"/>
            </a:lvl5pPr>
            <a:lvl6pPr marL="1839897" indent="0">
              <a:buNone/>
              <a:defRPr sz="1610"/>
            </a:lvl6pPr>
            <a:lvl7pPr marL="2207877" indent="0">
              <a:buNone/>
              <a:defRPr sz="1610"/>
            </a:lvl7pPr>
            <a:lvl8pPr marL="2575856" indent="0">
              <a:buNone/>
              <a:defRPr sz="1610"/>
            </a:lvl8pPr>
            <a:lvl9pPr marL="2943836" indent="0">
              <a:buNone/>
              <a:defRPr sz="161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5"/>
          </a:xfrm>
        </p:spPr>
        <p:txBody>
          <a:bodyPr/>
          <a:lstStyle>
            <a:lvl1pPr marL="0" indent="0">
              <a:buNone/>
              <a:defRPr sz="1127"/>
            </a:lvl1pPr>
            <a:lvl2pPr marL="367980" indent="0">
              <a:buNone/>
              <a:defRPr sz="966"/>
            </a:lvl2pPr>
            <a:lvl3pPr marL="735959" indent="0">
              <a:buNone/>
              <a:defRPr sz="805"/>
            </a:lvl3pPr>
            <a:lvl4pPr marL="1103938" indent="0">
              <a:buNone/>
              <a:defRPr sz="724"/>
            </a:lvl4pPr>
            <a:lvl5pPr marL="1471917" indent="0">
              <a:buNone/>
              <a:defRPr sz="724"/>
            </a:lvl5pPr>
            <a:lvl6pPr marL="1839897" indent="0">
              <a:buNone/>
              <a:defRPr sz="724"/>
            </a:lvl6pPr>
            <a:lvl7pPr marL="2207877" indent="0">
              <a:buNone/>
              <a:defRPr sz="724"/>
            </a:lvl7pPr>
            <a:lvl8pPr marL="2575856" indent="0">
              <a:buNone/>
              <a:defRPr sz="724"/>
            </a:lvl8pPr>
            <a:lvl9pPr marL="2943836" indent="0">
              <a:buNone/>
              <a:defRPr sz="72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621" y="402803"/>
            <a:ext cx="6995161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8621" y="2346962"/>
            <a:ext cx="6995161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88621" y="9322650"/>
            <a:ext cx="1813560" cy="53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14/09/2021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55572" y="9322650"/>
            <a:ext cx="2461260" cy="53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570221" y="9322650"/>
            <a:ext cx="1813560" cy="535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7980" rtl="0" eaLnBrk="1" latinLnBrk="0" hangingPunct="1">
        <a:spcBef>
          <a:spcPct val="0"/>
        </a:spcBef>
        <a:buNone/>
        <a:defRPr sz="35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985" indent="-275985" algn="l" defTabSz="367980" rtl="0" eaLnBrk="1" latinLnBrk="0" hangingPunct="1">
        <a:spcBef>
          <a:spcPct val="20000"/>
        </a:spcBef>
        <a:buFont typeface="Arial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1pPr>
      <a:lvl2pPr marL="597967" indent="-229987" algn="l" defTabSz="367980" rtl="0" eaLnBrk="1" latinLnBrk="0" hangingPunct="1">
        <a:spcBef>
          <a:spcPct val="20000"/>
        </a:spcBef>
        <a:buFont typeface="Arial"/>
        <a:buChar char="–"/>
        <a:defRPr sz="2253" kern="1200">
          <a:solidFill>
            <a:schemeClr val="tx1"/>
          </a:solidFill>
          <a:latin typeface="+mn-lt"/>
          <a:ea typeface="+mn-ea"/>
          <a:cs typeface="+mn-cs"/>
        </a:defRPr>
      </a:lvl2pPr>
      <a:lvl3pPr marL="919949" indent="-183989" algn="l" defTabSz="367980" rtl="0" eaLnBrk="1" latinLnBrk="0" hangingPunct="1">
        <a:spcBef>
          <a:spcPct val="20000"/>
        </a:spcBef>
        <a:buFont typeface="Arial"/>
        <a:buChar char="•"/>
        <a:defRPr sz="1931" kern="1200">
          <a:solidFill>
            <a:schemeClr val="tx1"/>
          </a:solidFill>
          <a:latin typeface="+mn-lt"/>
          <a:ea typeface="+mn-ea"/>
          <a:cs typeface="+mn-cs"/>
        </a:defRPr>
      </a:lvl3pPr>
      <a:lvl4pPr marL="1287928" indent="-183989" algn="l" defTabSz="367980" rtl="0" eaLnBrk="1" latinLnBrk="0" hangingPunct="1">
        <a:spcBef>
          <a:spcPct val="20000"/>
        </a:spcBef>
        <a:buFont typeface="Arial"/>
        <a:buChar char="–"/>
        <a:defRPr sz="1610" kern="1200">
          <a:solidFill>
            <a:schemeClr val="tx1"/>
          </a:solidFill>
          <a:latin typeface="+mn-lt"/>
          <a:ea typeface="+mn-ea"/>
          <a:cs typeface="+mn-cs"/>
        </a:defRPr>
      </a:lvl4pPr>
      <a:lvl5pPr marL="1655908" indent="-183989" algn="l" defTabSz="367980" rtl="0" eaLnBrk="1" latinLnBrk="0" hangingPunct="1">
        <a:spcBef>
          <a:spcPct val="20000"/>
        </a:spcBef>
        <a:buFont typeface="Arial"/>
        <a:buChar char="»"/>
        <a:defRPr sz="1610" kern="1200">
          <a:solidFill>
            <a:schemeClr val="tx1"/>
          </a:solidFill>
          <a:latin typeface="+mn-lt"/>
          <a:ea typeface="+mn-ea"/>
          <a:cs typeface="+mn-cs"/>
        </a:defRPr>
      </a:lvl5pPr>
      <a:lvl6pPr marL="2023887" indent="-183989" algn="l" defTabSz="367980" rtl="0" eaLnBrk="1" latinLnBrk="0" hangingPunct="1">
        <a:spcBef>
          <a:spcPct val="20000"/>
        </a:spcBef>
        <a:buFont typeface="Arial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6pPr>
      <a:lvl7pPr marL="2391866" indent="-183989" algn="l" defTabSz="367980" rtl="0" eaLnBrk="1" latinLnBrk="0" hangingPunct="1">
        <a:spcBef>
          <a:spcPct val="20000"/>
        </a:spcBef>
        <a:buFont typeface="Arial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7pPr>
      <a:lvl8pPr marL="2759846" indent="-183989" algn="l" defTabSz="367980" rtl="0" eaLnBrk="1" latinLnBrk="0" hangingPunct="1">
        <a:spcBef>
          <a:spcPct val="20000"/>
        </a:spcBef>
        <a:buFont typeface="Arial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8pPr>
      <a:lvl9pPr marL="3127825" indent="-183989" algn="l" defTabSz="367980" rtl="0" eaLnBrk="1" latinLnBrk="0" hangingPunct="1">
        <a:spcBef>
          <a:spcPct val="20000"/>
        </a:spcBef>
        <a:buFont typeface="Arial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67980" rtl="0" eaLnBrk="1" latinLnBrk="0" hangingPunct="1">
        <a:defRPr sz="1449" kern="1200">
          <a:solidFill>
            <a:schemeClr val="tx1"/>
          </a:solidFill>
          <a:latin typeface="+mn-lt"/>
          <a:ea typeface="+mn-ea"/>
          <a:cs typeface="+mn-cs"/>
        </a:defRPr>
      </a:lvl1pPr>
      <a:lvl2pPr marL="367980" algn="l" defTabSz="367980" rtl="0" eaLnBrk="1" latinLnBrk="0" hangingPunct="1"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735959" algn="l" defTabSz="367980" rtl="0" eaLnBrk="1" latinLnBrk="0" hangingPunct="1">
        <a:defRPr sz="1449" kern="1200">
          <a:solidFill>
            <a:schemeClr val="tx1"/>
          </a:solidFill>
          <a:latin typeface="+mn-lt"/>
          <a:ea typeface="+mn-ea"/>
          <a:cs typeface="+mn-cs"/>
        </a:defRPr>
      </a:lvl3pPr>
      <a:lvl4pPr marL="1103938" algn="l" defTabSz="367980" rtl="0" eaLnBrk="1" latinLnBrk="0" hangingPunct="1">
        <a:defRPr sz="1449" kern="1200">
          <a:solidFill>
            <a:schemeClr val="tx1"/>
          </a:solidFill>
          <a:latin typeface="+mn-lt"/>
          <a:ea typeface="+mn-ea"/>
          <a:cs typeface="+mn-cs"/>
        </a:defRPr>
      </a:lvl4pPr>
      <a:lvl5pPr marL="1471917" algn="l" defTabSz="367980" rtl="0" eaLnBrk="1" latinLnBrk="0" hangingPunct="1">
        <a:defRPr sz="1449" kern="1200">
          <a:solidFill>
            <a:schemeClr val="tx1"/>
          </a:solidFill>
          <a:latin typeface="+mn-lt"/>
          <a:ea typeface="+mn-ea"/>
          <a:cs typeface="+mn-cs"/>
        </a:defRPr>
      </a:lvl5pPr>
      <a:lvl6pPr marL="1839897" algn="l" defTabSz="367980" rtl="0" eaLnBrk="1" latinLnBrk="0" hangingPunct="1">
        <a:defRPr sz="1449" kern="1200">
          <a:solidFill>
            <a:schemeClr val="tx1"/>
          </a:solidFill>
          <a:latin typeface="+mn-lt"/>
          <a:ea typeface="+mn-ea"/>
          <a:cs typeface="+mn-cs"/>
        </a:defRPr>
      </a:lvl6pPr>
      <a:lvl7pPr marL="2207877" algn="l" defTabSz="367980" rtl="0" eaLnBrk="1" latinLnBrk="0" hangingPunct="1">
        <a:defRPr sz="1449" kern="1200">
          <a:solidFill>
            <a:schemeClr val="tx1"/>
          </a:solidFill>
          <a:latin typeface="+mn-lt"/>
          <a:ea typeface="+mn-ea"/>
          <a:cs typeface="+mn-cs"/>
        </a:defRPr>
      </a:lvl7pPr>
      <a:lvl8pPr marL="2575856" algn="l" defTabSz="367980" rtl="0" eaLnBrk="1" latinLnBrk="0" hangingPunct="1">
        <a:defRPr sz="1449" kern="1200">
          <a:solidFill>
            <a:schemeClr val="tx1"/>
          </a:solidFill>
          <a:latin typeface="+mn-lt"/>
          <a:ea typeface="+mn-ea"/>
          <a:cs typeface="+mn-cs"/>
        </a:defRPr>
      </a:lvl8pPr>
      <a:lvl9pPr marL="2943836" algn="l" defTabSz="367980" rtl="0" eaLnBrk="1" latinLnBrk="0" hangingPunct="1">
        <a:defRPr sz="1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BBCC615-5718-4F2E-8B95-2A29F68F2087}"/>
              </a:ext>
            </a:extLst>
          </p:cNvPr>
          <p:cNvSpPr/>
          <p:nvPr/>
        </p:nvSpPr>
        <p:spPr>
          <a:xfrm>
            <a:off x="0" y="1"/>
            <a:ext cx="2823926" cy="10058400"/>
          </a:xfrm>
          <a:prstGeom prst="rect">
            <a:avLst/>
          </a:prstGeom>
          <a:solidFill>
            <a:srgbClr val="5383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161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3553009" y="2096368"/>
            <a:ext cx="3490308" cy="304805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07000"/>
              </a:lnSpc>
              <a:spcAft>
                <a:spcPts val="644"/>
              </a:spcAft>
              <a:buSzPct val="150000"/>
            </a:pPr>
            <a:r>
              <a:rPr lang="fr-MA" sz="128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ar-MA" sz="1288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3553009" y="7081825"/>
            <a:ext cx="3490308" cy="304805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28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61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257059" y="4144293"/>
            <a:ext cx="2309809" cy="304805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67274" algn="ctr"/>
            <a:r>
              <a:rPr lang="en-US" sz="1317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 HIGHLIGHTS</a:t>
            </a:r>
            <a:endParaRPr lang="fr-FR" sz="1317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26225B1-92EE-4A0C-AC6B-949FFF2515BB}"/>
              </a:ext>
            </a:extLst>
          </p:cNvPr>
          <p:cNvSpPr/>
          <p:nvPr/>
        </p:nvSpPr>
        <p:spPr>
          <a:xfrm>
            <a:off x="256778" y="7020522"/>
            <a:ext cx="2310371" cy="304805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1684691" algn="l"/>
              </a:tabLst>
            </a:pPr>
            <a:r>
              <a:rPr lang="fr-MA" sz="128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LANGUAGE</a:t>
            </a:r>
            <a:endParaRPr lang="fr-FR" sz="1288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257059" y="8449371"/>
            <a:ext cx="2309808" cy="304805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3731" algn="ctr">
              <a:lnSpc>
                <a:spcPct val="107000"/>
              </a:lnSpc>
              <a:spcAft>
                <a:spcPts val="644"/>
              </a:spcAft>
            </a:pPr>
            <a:r>
              <a:rPr lang="fr-MA" sz="128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288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D3907-A2B9-4358-9122-0DE82E72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30" r="16830"/>
          <a:stretch/>
        </p:blipFill>
        <p:spPr>
          <a:xfrm>
            <a:off x="419955" y="239416"/>
            <a:ext cx="1984016" cy="1984016"/>
          </a:xfrm>
          <a:prstGeom prst="rect">
            <a:avLst/>
          </a:prstGeom>
          <a:solidFill>
            <a:srgbClr val="DDDDDB"/>
          </a:solidFill>
          <a:ln w="31750" cmpd="sng">
            <a:solidFill>
              <a:srgbClr val="494F4F"/>
            </a:solidFill>
            <a:prstDash val="solid"/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8B23A1B-F5E7-4506-8705-78F503D72B49}"/>
              </a:ext>
            </a:extLst>
          </p:cNvPr>
          <p:cNvSpPr/>
          <p:nvPr/>
        </p:nvSpPr>
        <p:spPr>
          <a:xfrm>
            <a:off x="257059" y="2499881"/>
            <a:ext cx="2309809" cy="304805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sz="128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CONTACT</a:t>
            </a:r>
            <a:endParaRPr lang="fr-FR" sz="1288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600902-D107-4E20-BD3A-25E8A5DEA347}"/>
              </a:ext>
            </a:extLst>
          </p:cNvPr>
          <p:cNvSpPr/>
          <p:nvPr/>
        </p:nvSpPr>
        <p:spPr>
          <a:xfrm>
            <a:off x="3553009" y="8726019"/>
            <a:ext cx="3490308" cy="304805"/>
          </a:xfrm>
          <a:prstGeom prst="rect">
            <a:avLst/>
          </a:prstGeom>
          <a:solidFill>
            <a:srgbClr val="494F4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07000"/>
              </a:lnSpc>
              <a:spcAft>
                <a:spcPts val="644"/>
              </a:spcAft>
              <a:buSzPct val="150000"/>
            </a:pPr>
            <a:r>
              <a:rPr lang="en-US" sz="1289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CERTIFICATIONS</a:t>
            </a:r>
            <a:endParaRPr lang="ar-MA" sz="128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B1A014D6-9E87-41C8-96DC-F0969FB56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095" y="66145"/>
            <a:ext cx="4700947" cy="190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006" tIns="39003" rIns="78006" bIns="39003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763" b="1" dirty="0">
                <a:solidFill>
                  <a:srgbClr val="53838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JHON</a:t>
            </a:r>
            <a:r>
              <a:rPr lang="en-US" sz="3763" b="1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763" b="1" dirty="0">
                <a:solidFill>
                  <a:srgbClr val="494F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DOE</a:t>
            </a:r>
          </a:p>
          <a:p>
            <a:pPr algn="just"/>
            <a:r>
              <a:rPr lang="fr-MA" sz="1505" b="1" dirty="0"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US" sz="3387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Describe in a few lines your career path, your key skills for the position and your career goals. This is actually an introduction to your cover letter. Describe in a few lines your career path, your key skills for the position and your career goals. This is actually an introduction to your cover letter. 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C95D3094-6258-4601-889B-5639483BE49E}"/>
              </a:ext>
            </a:extLst>
          </p:cNvPr>
          <p:cNvSpPr/>
          <p:nvPr/>
        </p:nvSpPr>
        <p:spPr>
          <a:xfrm>
            <a:off x="2935095" y="2574505"/>
            <a:ext cx="4700947" cy="420169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06" tIns="39003" rIns="78006" bIns="39003" anchor="t" anchorCtr="0" compatLnSpc="0">
            <a:spAutoFit/>
          </a:bodyPr>
          <a:lstStyle/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154393"/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154393"/>
            <a:endParaRPr lang="fr-FR" sz="1317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  <a:p>
            <a:pPr marL="315693" indent="-161300">
              <a:buFont typeface="Wingdings" panose="05000000000000000000" pitchFamily="2" charset="2"/>
              <a:buChar char="§"/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B17CC27C-9AA6-4BA3-A77E-4E2DE59C9B47}"/>
              </a:ext>
            </a:extLst>
          </p:cNvPr>
          <p:cNvSpPr/>
          <p:nvPr/>
        </p:nvSpPr>
        <p:spPr>
          <a:xfrm>
            <a:off x="2951273" y="7549100"/>
            <a:ext cx="4685212" cy="4910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06" tIns="39003" rIns="78006" bIns="39003" anchor="t" anchorCtr="0" compatLnSpc="0">
            <a:spAutoFit/>
          </a:bodyPr>
          <a:lstStyle/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Information Systems 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| 2014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Columbia University, NY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755028F0-D523-412A-A8BE-032285DA4583}"/>
              </a:ext>
            </a:extLst>
          </p:cNvPr>
          <p:cNvSpPr/>
          <p:nvPr/>
        </p:nvSpPr>
        <p:spPr>
          <a:xfrm>
            <a:off x="2956782" y="8037354"/>
            <a:ext cx="4679260" cy="49106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06" tIns="39003" rIns="78006" bIns="39003" anchor="t" anchorCtr="0" compatLnSpc="0">
            <a:spAutoFit/>
          </a:bodyPr>
          <a:lstStyle/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Information Systems 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| 2014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Columbia University, NY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54BE10-F740-46AB-AF6B-860275FE4E8C}"/>
              </a:ext>
            </a:extLst>
          </p:cNvPr>
          <p:cNvSpPr/>
          <p:nvPr/>
        </p:nvSpPr>
        <p:spPr>
          <a:xfrm>
            <a:off x="2956782" y="9155434"/>
            <a:ext cx="4679260" cy="77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82"/>
              </a:spcBef>
              <a:spcAft>
                <a:spcPts val="282"/>
              </a:spcAft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PHP Framework (certificate): </a:t>
            </a:r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Zend, </a:t>
            </a:r>
            <a:r>
              <a:rPr lang="en-US" sz="1317" b="1" dirty="0" err="1">
                <a:ea typeface="Open Sans" panose="020B0606030504020204" pitchFamily="34" charset="0"/>
                <a:cs typeface="Open Sans" panose="020B0606030504020204" pitchFamily="34" charset="0"/>
              </a:rPr>
              <a:t>Codeigniter</a:t>
            </a:r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, Symfony.</a:t>
            </a:r>
          </a:p>
          <a:p>
            <a:pPr>
              <a:spcBef>
                <a:spcPts val="282"/>
              </a:spcBef>
              <a:spcAft>
                <a:spcPts val="282"/>
              </a:spcAft>
            </a:pP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Programming Languages: </a:t>
            </a:r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JavaScript, HTML5, PHP OOP, CSS, SQL, MySQL.</a:t>
            </a:r>
            <a:endParaRPr lang="fr-FR" sz="1317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76F9523-C44E-4AC5-860F-4246A34BA6AB}"/>
              </a:ext>
            </a:extLst>
          </p:cNvPr>
          <p:cNvGrpSpPr/>
          <p:nvPr/>
        </p:nvGrpSpPr>
        <p:grpSpPr>
          <a:xfrm>
            <a:off x="298739" y="2968170"/>
            <a:ext cx="2061709" cy="1074951"/>
            <a:chOff x="1341479" y="884619"/>
            <a:chExt cx="2191542" cy="114264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2ED6B56-2BE8-44B4-A626-0832B367BA62}"/>
                </a:ext>
              </a:extLst>
            </p:cNvPr>
            <p:cNvGrpSpPr/>
            <p:nvPr/>
          </p:nvGrpSpPr>
          <p:grpSpPr>
            <a:xfrm>
              <a:off x="1676466" y="884619"/>
              <a:ext cx="1856555" cy="1142644"/>
              <a:chOff x="142660" y="886839"/>
              <a:chExt cx="1856555" cy="114264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1B3DDFC-14F8-4141-9D81-7CD1A44DAF09}"/>
                  </a:ext>
                </a:extLst>
              </p:cNvPr>
              <p:cNvSpPr/>
              <p:nvPr/>
            </p:nvSpPr>
            <p:spPr>
              <a:xfrm>
                <a:off x="142660" y="1598589"/>
                <a:ext cx="1856555" cy="43089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120 Great Portland Street</a:t>
                </a:r>
              </a:p>
              <a:p>
                <a:pPr algn="l"/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London W2W 6tQ</a:t>
                </a:r>
                <a:endParaRPr lang="fr-FR" sz="1317" dirty="0">
                  <a:solidFill>
                    <a:schemeClr val="bg1"/>
                  </a:solidFill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30FEB10-1FE1-445E-8D0A-23F1280DEFDA}"/>
                  </a:ext>
                </a:extLst>
              </p:cNvPr>
              <p:cNvSpPr/>
              <p:nvPr/>
            </p:nvSpPr>
            <p:spPr>
              <a:xfrm>
                <a:off x="175274" y="886839"/>
                <a:ext cx="1535259" cy="21544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317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44 (0)20 7666 8555 </a:t>
                </a:r>
                <a:endParaRPr lang="fr-FR" sz="1317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68276D0-66BF-4479-9534-DA55F2E1341E}"/>
                  </a:ext>
                </a:extLst>
              </p:cNvPr>
              <p:cNvSpPr/>
              <p:nvPr/>
            </p:nvSpPr>
            <p:spPr>
              <a:xfrm>
                <a:off x="175274" y="1219434"/>
                <a:ext cx="1545618" cy="21544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17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info@bestfreecv.com</a:t>
                </a:r>
                <a:endParaRPr lang="fr-FR" sz="1317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91" name="شكل حر 78">
              <a:extLst>
                <a:ext uri="{FF2B5EF4-FFF2-40B4-BE49-F238E27FC236}">
                  <a16:creationId xmlns:a16="http://schemas.microsoft.com/office/drawing/2014/main" id="{EA2F536C-D559-4C9E-A94D-CC7B0BC1A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711036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23" tIns="43011" rIns="86023" bIns="43011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17">
                <a:solidFill>
                  <a:schemeClr val="bg1"/>
                </a:solidFill>
              </a:endParaRPr>
            </a:p>
          </p:txBody>
        </p:sp>
        <p:sp>
          <p:nvSpPr>
            <p:cNvPr id="92" name="شكل حر 85">
              <a:extLst>
                <a:ext uri="{FF2B5EF4-FFF2-40B4-BE49-F238E27FC236}">
                  <a16:creationId xmlns:a16="http://schemas.microsoft.com/office/drawing/2014/main" id="{9B450D9E-DB17-44B2-9C3D-65A4287C3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23" tIns="43011" rIns="86023" bIns="43011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17" dirty="0">
                <a:solidFill>
                  <a:schemeClr val="bg1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EECDC9E-BCCF-47C0-B62C-8ED02486D7C9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1317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FFADE198-3543-4CFD-B2CB-069E2395F352}"/>
              </a:ext>
            </a:extLst>
          </p:cNvPr>
          <p:cNvSpPr/>
          <p:nvPr/>
        </p:nvSpPr>
        <p:spPr>
          <a:xfrm>
            <a:off x="238132" y="4580786"/>
            <a:ext cx="2438967" cy="237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3592" tIns="36796" rIns="73592" bIns="3679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68768" indent="-168768">
              <a:lnSpc>
                <a:spcPct val="114000"/>
              </a:lnSpc>
              <a:spcBef>
                <a:spcPts val="282"/>
              </a:spcBef>
              <a:spcAft>
                <a:spcPts val="282"/>
              </a:spcAft>
              <a:buFont typeface="Wingdings" panose="05000000000000000000" pitchFamily="2" charset="2"/>
              <a:buChar char="§"/>
            </a:pPr>
            <a:r>
              <a:rPr lang="en-US" sz="1317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Innovative</a:t>
            </a:r>
          </a:p>
          <a:p>
            <a:pPr marL="168768" indent="-168768">
              <a:lnSpc>
                <a:spcPct val="114000"/>
              </a:lnSpc>
              <a:spcBef>
                <a:spcPts val="282"/>
              </a:spcBef>
              <a:spcAft>
                <a:spcPts val="282"/>
              </a:spcAft>
              <a:buFont typeface="Wingdings" panose="05000000000000000000" pitchFamily="2" charset="2"/>
              <a:buChar char="§"/>
            </a:pPr>
            <a:r>
              <a:rPr lang="en-US" sz="1317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Creative design</a:t>
            </a:r>
          </a:p>
          <a:p>
            <a:pPr marL="168768" indent="-168768">
              <a:lnSpc>
                <a:spcPct val="114000"/>
              </a:lnSpc>
              <a:spcBef>
                <a:spcPts val="282"/>
              </a:spcBef>
              <a:spcAft>
                <a:spcPts val="282"/>
              </a:spcAft>
              <a:buFont typeface="Wingdings" panose="05000000000000000000" pitchFamily="2" charset="2"/>
              <a:buChar char="§"/>
            </a:pPr>
            <a:r>
              <a:rPr lang="en-US" sz="1317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Service-focused </a:t>
            </a:r>
          </a:p>
          <a:p>
            <a:pPr marL="168768" indent="-168768">
              <a:lnSpc>
                <a:spcPct val="114000"/>
              </a:lnSpc>
              <a:spcBef>
                <a:spcPts val="282"/>
              </a:spcBef>
              <a:spcAft>
                <a:spcPts val="282"/>
              </a:spcAft>
              <a:buFont typeface="Wingdings" panose="05000000000000000000" pitchFamily="2" charset="2"/>
              <a:buChar char="§"/>
            </a:pPr>
            <a:r>
              <a:rPr lang="en-US" sz="1317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</a:p>
          <a:p>
            <a:pPr marL="168768" indent="-168768">
              <a:lnSpc>
                <a:spcPct val="114000"/>
              </a:lnSpc>
              <a:spcBef>
                <a:spcPts val="282"/>
              </a:spcBef>
              <a:spcAft>
                <a:spcPts val="282"/>
              </a:spcAft>
              <a:buFont typeface="Wingdings" panose="05000000000000000000" pitchFamily="2" charset="2"/>
              <a:buChar char="§"/>
            </a:pPr>
            <a:r>
              <a:rPr lang="en-US" sz="1317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Strong decision maker </a:t>
            </a:r>
          </a:p>
          <a:p>
            <a:pPr marL="168768" indent="-168768">
              <a:lnSpc>
                <a:spcPct val="114000"/>
              </a:lnSpc>
              <a:spcBef>
                <a:spcPts val="282"/>
              </a:spcBef>
              <a:spcAft>
                <a:spcPts val="282"/>
              </a:spcAft>
              <a:buFont typeface="Wingdings" panose="05000000000000000000" pitchFamily="2" charset="2"/>
              <a:buChar char="§"/>
            </a:pPr>
            <a:r>
              <a:rPr lang="en-US" sz="1317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Complex problem solver</a:t>
            </a:r>
          </a:p>
          <a:p>
            <a:pPr marL="168768" indent="-168768">
              <a:lnSpc>
                <a:spcPct val="114000"/>
              </a:lnSpc>
              <a:spcBef>
                <a:spcPts val="282"/>
              </a:spcBef>
              <a:spcAft>
                <a:spcPts val="282"/>
              </a:spcAft>
              <a:buFont typeface="Wingdings" panose="05000000000000000000" pitchFamily="2" charset="2"/>
              <a:buChar char="§"/>
            </a:pPr>
            <a:r>
              <a:rPr lang="en-US" sz="1317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is simply </a:t>
            </a:r>
            <a:r>
              <a:rPr lang="en-US" sz="1317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dummyg</a:t>
            </a:r>
            <a:endParaRPr lang="en-US" sz="1317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A235DBEF-C95B-40E6-8E8B-BF6FC695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81339"/>
              </p:ext>
            </p:extLst>
          </p:nvPr>
        </p:nvGraphicFramePr>
        <p:xfrm>
          <a:off x="270602" y="8855555"/>
          <a:ext cx="2405442" cy="1136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442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1133644">
                <a:tc>
                  <a:txBody>
                    <a:bodyPr/>
                    <a:lstStyle/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Writing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Sketching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lvl="0" indent="-179388" algn="l" rtl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Photography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lvl="0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Design</a:t>
                      </a:r>
                      <a:endParaRPr lang="fr-FR" sz="1300" b="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592" marR="73592" marT="36796" marB="367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1EBB6763-28DD-4058-A2D8-EC6DA343A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04508"/>
              </p:ext>
            </p:extLst>
          </p:nvPr>
        </p:nvGraphicFramePr>
        <p:xfrm>
          <a:off x="262616" y="7482214"/>
          <a:ext cx="2414483" cy="82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483">
                  <a:extLst>
                    <a:ext uri="{9D8B030D-6E8A-4147-A177-3AD203B41FA5}">
                      <a16:colId xmlns:a16="http://schemas.microsoft.com/office/drawing/2014/main" val="1372251140"/>
                    </a:ext>
                  </a:extLst>
                </a:gridCol>
              </a:tblGrid>
              <a:tr h="819123">
                <a:tc>
                  <a:txBody>
                    <a:bodyPr/>
                    <a:lstStyle/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Spanish – C2</a:t>
                      </a:r>
                      <a:endParaRPr lang="fr-FR" sz="13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Chinese – A1</a:t>
                      </a:r>
                      <a:endParaRPr lang="fr-FR" sz="13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9388" indent="-179388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dirty="0">
                          <a:solidFill>
                            <a:schemeClr val="bg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German – A2</a:t>
                      </a:r>
                      <a:endParaRPr lang="fr-FR" sz="1300" dirty="0">
                        <a:solidFill>
                          <a:schemeClr val="bg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3592" marR="73592" marT="36796" marB="367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898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90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290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© www.BestFreeCV.com/en</dc:title>
  <dc:creator>YOUSSEF BAHLA</dc:creator>
  <cp:keywords>Copyright © www.BestFreeCV.com/en</cp:keywords>
  <cp:lastModifiedBy>YOUSSEF BAHLA</cp:lastModifiedBy>
  <cp:revision>153</cp:revision>
  <dcterms:created xsi:type="dcterms:W3CDTF">2015-07-03T12:55:42Z</dcterms:created>
  <dcterms:modified xsi:type="dcterms:W3CDTF">2021-09-14T13:30:01Z</dcterms:modified>
  <cp:category>Copyright © www.BestFreeCV.com/en</cp:category>
</cp:coreProperties>
</file>