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7559675" cy="10691813"/>
  <p:notesSz cx="6858000" cy="9144000"/>
  <p:defaultTextStyle>
    <a:defPPr>
      <a:defRPr lang="fr-FR"/>
    </a:defPPr>
    <a:lvl1pPr marL="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F4F"/>
    <a:srgbClr val="538385"/>
    <a:srgbClr val="59B375"/>
    <a:srgbClr val="1C2125"/>
    <a:srgbClr val="929292"/>
    <a:srgbClr val="FBD4B4"/>
    <a:srgbClr val="5D001D"/>
    <a:srgbClr val="9B1750"/>
    <a:srgbClr val="E3E2DE"/>
    <a:srgbClr val="241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0856" autoAdjust="0"/>
  </p:normalViewPr>
  <p:slideViewPr>
    <p:cSldViewPr snapToGrid="0" snapToObjects="1">
      <p:cViewPr varScale="1">
        <p:scale>
          <a:sx n="40" d="100"/>
          <a:sy n="40" d="100"/>
        </p:scale>
        <p:origin x="2364" y="66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07-02-1443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www.BestFreeCV.com/en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832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7" y="3321395"/>
            <a:ext cx="6425724" cy="229180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6058696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40"/>
            <a:ext cx="1406940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40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2" y="6870482"/>
            <a:ext cx="6425724" cy="2123513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2" y="4531647"/>
            <a:ext cx="6425724" cy="2338835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393285"/>
            <a:ext cx="3340169" cy="997407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3" y="2393285"/>
            <a:ext cx="3341481" cy="997407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3" y="3390692"/>
            <a:ext cx="3341481" cy="6160168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7" y="425692"/>
            <a:ext cx="2487081" cy="1811669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4"/>
            <a:ext cx="4226068" cy="912516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7" y="2237362"/>
            <a:ext cx="2487081" cy="7313498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49" y="8367829"/>
            <a:ext cx="4535805" cy="1254803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494759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90" y="9909730"/>
            <a:ext cx="2393897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BCC615-5718-4F2E-8B95-2A29F68F2087}"/>
              </a:ext>
            </a:extLst>
          </p:cNvPr>
          <p:cNvSpPr/>
          <p:nvPr/>
        </p:nvSpPr>
        <p:spPr>
          <a:xfrm>
            <a:off x="0" y="0"/>
            <a:ext cx="2650667" cy="10691813"/>
          </a:xfrm>
          <a:prstGeom prst="rect">
            <a:avLst/>
          </a:prstGeom>
          <a:solidFill>
            <a:srgbClr val="5383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3578408" y="2228383"/>
            <a:ext cx="2914394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36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3578408" y="7527792"/>
            <a:ext cx="2914394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71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263173" y="4405273"/>
            <a:ext cx="2124321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/>
            <a:r>
              <a:rPr lang="en-US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26225B1-92EE-4A0C-AC6B-949FFF2515BB}"/>
              </a:ext>
            </a:extLst>
          </p:cNvPr>
          <p:cNvSpPr/>
          <p:nvPr/>
        </p:nvSpPr>
        <p:spPr>
          <a:xfrm>
            <a:off x="262915" y="7462628"/>
            <a:ext cx="2124837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1790700" algn="l"/>
              </a:tabLst>
            </a:pPr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endParaRPr lang="fr-FR" sz="136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263173" y="8981457"/>
            <a:ext cx="2124320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854" algn="ctr">
              <a:lnSpc>
                <a:spcPct val="107000"/>
              </a:lnSpc>
              <a:spcAft>
                <a:spcPts val="684"/>
              </a:spcAft>
            </a:pPr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36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30" r="16830"/>
          <a:stretch/>
        </p:blipFill>
        <p:spPr>
          <a:xfrm>
            <a:off x="270855" y="254493"/>
            <a:ext cx="2108956" cy="2108956"/>
          </a:xfrm>
          <a:prstGeom prst="rect">
            <a:avLst/>
          </a:prstGeom>
          <a:solidFill>
            <a:srgbClr val="DDDDDB"/>
          </a:solidFill>
          <a:ln w="31750" cmpd="sng">
            <a:solidFill>
              <a:srgbClr val="494F4F"/>
            </a:solidFill>
            <a:prstDash val="solid"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23A1B-F5E7-4506-8705-78F503D72B49}"/>
              </a:ext>
            </a:extLst>
          </p:cNvPr>
          <p:cNvSpPr/>
          <p:nvPr/>
        </p:nvSpPr>
        <p:spPr>
          <a:xfrm>
            <a:off x="263173" y="2657307"/>
            <a:ext cx="2124321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endParaRPr lang="fr-FR" sz="136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00902-D107-4E20-BD3A-25E8A5DEA347}"/>
              </a:ext>
            </a:extLst>
          </p:cNvPr>
          <p:cNvSpPr/>
          <p:nvPr/>
        </p:nvSpPr>
        <p:spPr>
          <a:xfrm>
            <a:off x="3578408" y="9275526"/>
            <a:ext cx="2914394" cy="324000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en-US" sz="137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ar-MA" sz="137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B1A014D6-9E87-41C8-96DC-F0969FB56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837" y="70310"/>
            <a:ext cx="4681889" cy="202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b="1" dirty="0">
                <a:solidFill>
                  <a:srgbClr val="53838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JHON</a:t>
            </a:r>
            <a:r>
              <a:rPr lang="en-US" sz="40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b="1" dirty="0">
                <a:solidFill>
                  <a:srgbClr val="494F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DOE</a:t>
            </a:r>
          </a:p>
          <a:p>
            <a:pPr algn="just"/>
            <a:r>
              <a:rPr lang="fr-MA" sz="1600" b="1" dirty="0"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US" sz="36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 to your cover letter. 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C95D3094-6258-4601-889B-5639483BE49E}"/>
              </a:ext>
            </a:extLst>
          </p:cNvPr>
          <p:cNvSpPr/>
          <p:nvPr/>
        </p:nvSpPr>
        <p:spPr>
          <a:xfrm>
            <a:off x="2768837" y="2736630"/>
            <a:ext cx="4681889" cy="446697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spAutoFit/>
          </a:bodyPr>
          <a:lstStyle/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164108"/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164108"/>
            <a:endParaRPr lang="fr-FR" sz="14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35558" indent="-171450">
              <a:buFont typeface="Wingdings" panose="05000000000000000000" pitchFamily="2" charset="2"/>
              <a:buChar char="§"/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B17CC27C-9AA6-4BA3-A77E-4E2DE59C9B47}"/>
              </a:ext>
            </a:extLst>
          </p:cNvPr>
          <p:cNvSpPr/>
          <p:nvPr/>
        </p:nvSpPr>
        <p:spPr>
          <a:xfrm>
            <a:off x="2786035" y="8024493"/>
            <a:ext cx="4608075" cy="52205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spAutoFit/>
          </a:bodyPr>
          <a:lstStyle/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55028F0-D523-412A-A8BE-032285DA4583}"/>
              </a:ext>
            </a:extLst>
          </p:cNvPr>
          <p:cNvSpPr/>
          <p:nvPr/>
        </p:nvSpPr>
        <p:spPr>
          <a:xfrm>
            <a:off x="2791890" y="8543494"/>
            <a:ext cx="4602220" cy="52205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spAutoFit/>
          </a:bodyPr>
          <a:lstStyle/>
          <a:p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54BE10-F740-46AB-AF6B-860275FE4E8C}"/>
              </a:ext>
            </a:extLst>
          </p:cNvPr>
          <p:cNvSpPr/>
          <p:nvPr/>
        </p:nvSpPr>
        <p:spPr>
          <a:xfrm>
            <a:off x="2791890" y="9731983"/>
            <a:ext cx="468041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PHP Framework (certificate): </a:t>
            </a: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Zend, </a:t>
            </a:r>
            <a:r>
              <a:rPr lang="en-US" sz="14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Codeigniter</a:t>
            </a: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, Symfony.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JavaScript, HTML5, PHP OOP, CSS, SQL, MySQL.</a:t>
            </a:r>
            <a:endParaRPr lang="fr-FR" sz="14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76F9523-C44E-4AC5-860F-4246A34BA6AB}"/>
              </a:ext>
            </a:extLst>
          </p:cNvPr>
          <p:cNvGrpSpPr/>
          <p:nvPr/>
        </p:nvGrpSpPr>
        <p:grpSpPr>
          <a:xfrm>
            <a:off x="259228" y="3155085"/>
            <a:ext cx="2205948" cy="1142637"/>
            <a:chOff x="1341479" y="884619"/>
            <a:chExt cx="2205948" cy="11426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2ED6B56-2BE8-44B4-A626-0832B367BA62}"/>
                </a:ext>
              </a:extLst>
            </p:cNvPr>
            <p:cNvGrpSpPr/>
            <p:nvPr/>
          </p:nvGrpSpPr>
          <p:grpSpPr>
            <a:xfrm>
              <a:off x="1676466" y="884619"/>
              <a:ext cx="1870961" cy="1142637"/>
              <a:chOff x="142660" y="886839"/>
              <a:chExt cx="1870961" cy="114263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1B3DDFC-14F8-4141-9D81-7CD1A44DAF09}"/>
                  </a:ext>
                </a:extLst>
              </p:cNvPr>
              <p:cNvSpPr/>
              <p:nvPr/>
            </p:nvSpPr>
            <p:spPr>
              <a:xfrm>
                <a:off x="142660" y="1598589"/>
                <a:ext cx="1870961" cy="43088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120 Great Portland Street</a:t>
                </a:r>
              </a:p>
              <a:p>
                <a:pPr algn="l"/>
                <a:r>
                  <a:rPr lang="en-US" sz="1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London W2W 6tQ</a:t>
                </a:r>
                <a:endParaRPr lang="fr-FR" sz="14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30FEB10-1FE1-445E-8D0A-23F1280DEFDA}"/>
                  </a:ext>
                </a:extLst>
              </p:cNvPr>
              <p:cNvSpPr/>
              <p:nvPr/>
            </p:nvSpPr>
            <p:spPr>
              <a:xfrm>
                <a:off x="175274" y="886839"/>
                <a:ext cx="1546898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4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44 (0)20 7666 8555 </a:t>
                </a:r>
                <a:endParaRPr lang="fr-FR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68276D0-66BF-4479-9534-DA55F2E1341E}"/>
                  </a:ext>
                </a:extLst>
              </p:cNvPr>
              <p:cNvSpPr/>
              <p:nvPr/>
            </p:nvSpPr>
            <p:spPr>
              <a:xfrm>
                <a:off x="175274" y="1219434"/>
                <a:ext cx="1547155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info@bestfreecv.com</a:t>
                </a:r>
                <a:endParaRPr lang="fr-FR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91" name="شكل حر 78">
              <a:extLst>
                <a:ext uri="{FF2B5EF4-FFF2-40B4-BE49-F238E27FC236}">
                  <a16:creationId xmlns:a16="http://schemas.microsoft.com/office/drawing/2014/main" id="{EA2F536C-D559-4C9E-A94D-CC7B0BC1A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400">
                <a:solidFill>
                  <a:schemeClr val="bg1"/>
                </a:solidFill>
              </a:endParaRPr>
            </a:p>
          </p:txBody>
        </p:sp>
        <p:sp>
          <p:nvSpPr>
            <p:cNvPr id="92" name="شكل حر 85">
              <a:extLst>
                <a:ext uri="{FF2B5EF4-FFF2-40B4-BE49-F238E27FC236}">
                  <a16:creationId xmlns:a16="http://schemas.microsoft.com/office/drawing/2014/main" id="{9B450D9E-DB17-44B2-9C3D-65A4287C3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EECDC9E-BCCF-47C0-B62C-8ED02486D7C9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FFADE198-3543-4CFD-B2CB-069E2395F352}"/>
              </a:ext>
            </a:extLst>
          </p:cNvPr>
          <p:cNvSpPr/>
          <p:nvPr/>
        </p:nvSpPr>
        <p:spPr>
          <a:xfrm>
            <a:off x="194804" y="4869253"/>
            <a:ext cx="2455863" cy="2491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Innovative</a:t>
            </a:r>
          </a:p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Creative design</a:t>
            </a:r>
          </a:p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Service-focused </a:t>
            </a:r>
          </a:p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</a:p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Strong decision maker </a:t>
            </a:r>
          </a:p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Complex problem solver</a:t>
            </a:r>
          </a:p>
          <a:p>
            <a:pPr marL="179388" indent="-179388"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is simply </a:t>
            </a: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dummyg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A235DBEF-C95B-40E6-8E8B-BF6FC695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42679"/>
              </p:ext>
            </p:extLst>
          </p:nvPr>
        </p:nvGraphicFramePr>
        <p:xfrm>
          <a:off x="229320" y="9413220"/>
          <a:ext cx="2259025" cy="120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25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Writing</a:t>
                      </a:r>
                      <a:endParaRPr lang="fr-FR" sz="14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Sketching</a:t>
                      </a:r>
                      <a:endParaRPr lang="fr-FR" sz="14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Photography</a:t>
                      </a:r>
                      <a:endParaRPr lang="fr-FR" sz="14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Design</a:t>
                      </a:r>
                      <a:endParaRPr lang="fr-FR" sz="14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1EBB6763-28DD-4058-A2D8-EC6DA343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95"/>
              </p:ext>
            </p:extLst>
          </p:nvPr>
        </p:nvGraphicFramePr>
        <p:xfrm>
          <a:off x="220830" y="7953395"/>
          <a:ext cx="2267515" cy="87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15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Spanish – C2</a:t>
                      </a:r>
                      <a:endParaRPr lang="fr-FR" sz="14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Chinese – A1</a:t>
                      </a:r>
                      <a:endParaRPr lang="fr-FR" sz="14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 – A2</a:t>
                      </a:r>
                      <a:endParaRPr lang="fr-FR" sz="14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0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290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© www.BestFreeCV.com/en</dc:title>
  <dc:creator>YOUSSEF BAHLA</dc:creator>
  <cp:keywords>Copyright © www.BestFreeCV.com/en</cp:keywords>
  <cp:lastModifiedBy>YOUSSEF BAHLA</cp:lastModifiedBy>
  <cp:revision>153</cp:revision>
  <dcterms:created xsi:type="dcterms:W3CDTF">2015-07-03T12:55:42Z</dcterms:created>
  <dcterms:modified xsi:type="dcterms:W3CDTF">2021-09-14T13:30:20Z</dcterms:modified>
  <cp:category>Copyright © www.BestFreeCV.com/en</cp:category>
</cp:coreProperties>
</file>