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期中报告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855" y="1336675"/>
            <a:ext cx="6324600" cy="4184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原型设计</a:t>
            </a:r>
            <a:r>
              <a:rPr lang="en-US" altLang="zh-CN"/>
              <a:t> </a:t>
            </a:r>
            <a:r>
              <a:rPr lang="zh-CN" altLang="en-US"/>
              <a:t>（墨刀）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35" y="1336675"/>
            <a:ext cx="10109200" cy="442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336675"/>
            <a:ext cx="8801735" cy="5205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设计（</a:t>
            </a:r>
            <a:r>
              <a:rPr lang="en-US" altLang="zh-CN"/>
              <a:t>apifox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31950"/>
            <a:ext cx="2665730" cy="4286250"/>
          </a:xfrm>
          <a:prstGeom prst="rect">
            <a:avLst/>
          </a:prstGeom>
        </p:spPr>
      </p:pic>
      <p:pic>
        <p:nvPicPr>
          <p:cNvPr id="10" name="图片 9" descr="c8be5e04dc9478d54e4c3a57d1343c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-2524125"/>
            <a:ext cx="1406525" cy="13923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89800" y="191262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接口请求地址：</a:t>
            </a:r>
            <a:endParaRPr lang="zh-CN" altLang="en-US"/>
          </a:p>
          <a:p>
            <a:r>
              <a:rPr lang="en-US" altLang="zh-CN"/>
              <a:t>/type/function</a:t>
            </a:r>
            <a:endParaRPr lang="en-US" altLang="zh-CN"/>
          </a:p>
          <a:p>
            <a:r>
              <a:rPr lang="zh-CN" altLang="en-US"/>
              <a:t>例：</a:t>
            </a:r>
            <a:r>
              <a:rPr lang="en-US" altLang="zh-CN"/>
              <a:t>/user/login</a:t>
            </a:r>
            <a:endParaRPr lang="en-US" altLang="zh-CN"/>
          </a:p>
          <a:p>
            <a:r>
              <a:rPr lang="zh-CN" altLang="en-US"/>
              <a:t>接受参数格式：</a:t>
            </a:r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返回格式：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：</a:t>
            </a:r>
            <a:r>
              <a:rPr lang="en-US" altLang="zh-CN"/>
              <a:t>	code=&gt;</a:t>
            </a:r>
            <a:r>
              <a:rPr lang="zh-CN" altLang="en-US"/>
              <a:t>状态码</a:t>
            </a:r>
            <a:endParaRPr lang="zh-CN" altLang="en-US"/>
          </a:p>
          <a:p>
            <a:pPr marL="457200" lvl="1" indent="457200"/>
            <a:r>
              <a:rPr lang="en-US" altLang="zh-CN"/>
              <a:t>data=&gt;</a:t>
            </a:r>
            <a:r>
              <a:rPr lang="zh-CN" altLang="en-US"/>
              <a:t>数据</a:t>
            </a:r>
            <a:endParaRPr lang="zh-CN" altLang="en-US"/>
          </a:p>
          <a:p>
            <a:pPr marL="457200" lvl="1" indent="457200"/>
            <a:r>
              <a:rPr lang="en-US" altLang="zh-CN"/>
              <a:t>msg=&gt;‘success’/</a:t>
            </a:r>
            <a:r>
              <a:rPr lang="zh-CN" altLang="en-US"/>
              <a:t>错误提示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前端（</a:t>
            </a:r>
            <a:r>
              <a:rPr lang="en-US" altLang="zh-CN"/>
              <a:t>uniapp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跨端开发：</a:t>
            </a:r>
            <a:endParaRPr lang="zh-CN" altLang="en-US"/>
          </a:p>
          <a:p>
            <a:r>
              <a:rPr lang="en-US" altLang="zh-CN"/>
              <a:t>  - Uniapp </a:t>
            </a:r>
            <a:r>
              <a:rPr lang="zh-CN" altLang="en-US"/>
              <a:t>支持一套代码多端运行（</a:t>
            </a:r>
            <a:r>
              <a:rPr lang="en-US" altLang="zh-CN"/>
              <a:t>H5</a:t>
            </a:r>
            <a:r>
              <a:rPr lang="zh-CN" altLang="en-US"/>
              <a:t>、微信小程序、移动端），大幅降低开发和维护成本。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基于</a:t>
            </a:r>
            <a:r>
              <a:rPr lang="en-US" altLang="zh-CN"/>
              <a:t> Vue </a:t>
            </a:r>
            <a:r>
              <a:rPr lang="zh-CN" altLang="en-US"/>
              <a:t>语法，学习成本低，开发效率高。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生态丰富：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支持丰富的插件市场，可快速集成第三方功能（如地图、支付、推送等）。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提供原生渲染能力，性能接近原生应用。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97635"/>
            <a:ext cx="3151505" cy="4081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95" y="1397635"/>
            <a:ext cx="3569335" cy="2552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0" y="1825625"/>
            <a:ext cx="92773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后端（</a:t>
            </a:r>
            <a:r>
              <a:rPr lang="en-US" altLang="zh-CN"/>
              <a:t>fastapi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50975"/>
            <a:ext cx="10515600" cy="4351338"/>
          </a:xfrm>
        </p:spPr>
        <p:txBody>
          <a:bodyPr>
            <a:normAutofit fontScale="25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一、速度快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7200"/>
              <a:t>FastAPI </a:t>
            </a:r>
            <a:r>
              <a:rPr lang="zh-CN" altLang="en-US" sz="7200"/>
              <a:t>是基于</a:t>
            </a:r>
            <a:r>
              <a:rPr lang="en-US" altLang="zh-CN" sz="7200"/>
              <a:t> Starlette </a:t>
            </a:r>
            <a:r>
              <a:rPr lang="zh-CN" altLang="en-US" sz="7200"/>
              <a:t>和</a:t>
            </a:r>
            <a:r>
              <a:rPr lang="en-US" altLang="zh-CN" sz="7200"/>
              <a:t> Pydantic </a:t>
            </a:r>
            <a:r>
              <a:rPr lang="zh-CN" altLang="en-US" sz="7200"/>
              <a:t>构建的，天然支持异步（</a:t>
            </a:r>
            <a:r>
              <a:rPr lang="en-US" altLang="zh-CN" sz="7200"/>
              <a:t>async/await</a:t>
            </a:r>
            <a:r>
              <a:rPr lang="zh-CN" altLang="en-US" sz="7200"/>
              <a:t>）。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单接口性能接近</a:t>
            </a:r>
            <a:r>
              <a:rPr lang="en-US" altLang="zh-CN" sz="7200"/>
              <a:t> Node.js </a:t>
            </a:r>
            <a:r>
              <a:rPr lang="zh-CN" altLang="en-US" sz="7200"/>
              <a:t>和</a:t>
            </a:r>
            <a:r>
              <a:rPr lang="en-US" altLang="zh-CN" sz="7200"/>
              <a:t> Go</a:t>
            </a:r>
            <a:r>
              <a:rPr lang="zh-CN" altLang="en-US" sz="7200"/>
              <a:t>，远超传统的</a:t>
            </a:r>
            <a:r>
              <a:rPr lang="en-US" altLang="zh-CN" sz="7200"/>
              <a:t> Flask</a:t>
            </a:r>
            <a:r>
              <a:rPr lang="zh-CN" altLang="en-US" sz="7200"/>
              <a:t>、</a:t>
            </a:r>
            <a:r>
              <a:rPr lang="en-US" altLang="zh-CN" sz="7200"/>
              <a:t>Django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二、开发效率高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支持自动生成</a:t>
            </a:r>
            <a:r>
              <a:rPr lang="en-US" altLang="zh-CN" sz="7200"/>
              <a:t> OpenAPI</a:t>
            </a:r>
            <a:r>
              <a:rPr lang="zh-CN" altLang="en-US" sz="7200"/>
              <a:t>（</a:t>
            </a:r>
            <a:r>
              <a:rPr lang="en-US" altLang="zh-CN" sz="7200"/>
              <a:t>Swagger</a:t>
            </a:r>
            <a:r>
              <a:rPr lang="zh-CN" altLang="en-US" sz="7200"/>
              <a:t>）文档，不用手写接口文档。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请求参数、响应结果都有自动校验，只需简单定义</a:t>
            </a:r>
            <a:r>
              <a:rPr lang="en-US" altLang="zh-CN" sz="7200"/>
              <a:t> Pydantic </a:t>
            </a:r>
            <a:r>
              <a:rPr lang="zh-CN" altLang="en-US" sz="7200"/>
              <a:t>模型。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几乎写完接口代码，文档、校验、序列化都自动做好了。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三、学习曲线平滑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语法风格清晰，基本接近</a:t>
            </a:r>
            <a:r>
              <a:rPr lang="en-US" altLang="zh-CN" sz="7200"/>
              <a:t> Flask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如果用过</a:t>
            </a:r>
            <a:r>
              <a:rPr lang="en-US" altLang="zh-CN" sz="7200"/>
              <a:t> Flask/Django</a:t>
            </a:r>
            <a:r>
              <a:rPr lang="zh-CN" altLang="en-US" sz="7200"/>
              <a:t>，很快可以上手。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兼容传统同步代码，也支持异步调用，过渡非常友好。</a:t>
            </a:r>
            <a:endParaRPr lang="en-US" altLang="zh-CN" sz="72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7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1450975"/>
            <a:ext cx="5948680" cy="4861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85" y="1450975"/>
            <a:ext cx="5416550" cy="3727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1691005"/>
            <a:ext cx="7179945" cy="3204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75" y="1936750"/>
            <a:ext cx="8426450" cy="298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测试（</a:t>
            </a:r>
            <a:r>
              <a:rPr lang="en-US" altLang="zh-CN"/>
              <a:t>pytest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97965"/>
            <a:ext cx="5488940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0" y="902335"/>
            <a:ext cx="4152900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5" y="3884295"/>
            <a:ext cx="4721225" cy="2056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35" y="2736215"/>
            <a:ext cx="10191750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50" y="3166745"/>
            <a:ext cx="8597900" cy="2057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745" y="1505585"/>
            <a:ext cx="8591550" cy="1111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6745" y="1497965"/>
            <a:ext cx="8597900" cy="1022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050" y="3039745"/>
            <a:ext cx="8807450" cy="231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5" name="图片 4" descr="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455" y="1691005"/>
            <a:ext cx="6346825" cy="4895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8420" y="1953260"/>
            <a:ext cx="7468235" cy="2888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1606550"/>
            <a:ext cx="5937250" cy="364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50" y="1606550"/>
            <a:ext cx="5880100" cy="283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50" y="1606550"/>
            <a:ext cx="5988050" cy="2089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850" y="1691005"/>
            <a:ext cx="6153150" cy="2266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1234440"/>
            <a:ext cx="5899150" cy="3949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420" y="1335405"/>
            <a:ext cx="5924550" cy="297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1335405"/>
            <a:ext cx="5975350" cy="2673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1750" y="1335405"/>
            <a:ext cx="6032500" cy="176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8420" y="1335405"/>
            <a:ext cx="6057900" cy="19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期中报告</vt:lpstr>
      <vt:lpstr>原型设计 （墨刀）</vt:lpstr>
      <vt:lpstr>API设计（apifox）</vt:lpstr>
      <vt:lpstr>前端（uniapp）</vt:lpstr>
      <vt:lpstr>后端（fastapi）</vt:lpstr>
      <vt:lpstr>测试（pytest）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Crane</dc:creator>
  <cp:lastModifiedBy>小猫钓鱼</cp:lastModifiedBy>
  <cp:revision>4</cp:revision>
  <dcterms:created xsi:type="dcterms:W3CDTF">2023-08-09T12:44:00Z</dcterms:created>
  <dcterms:modified xsi:type="dcterms:W3CDTF">2025-05-01T06:29:04Z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