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67AF8-A3B6-4C43-B371-3B25C2B82A5E}" v="6" dt="2024-07-18T09:53:01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arce" userId="13e23343f98ab2a2" providerId="LiveId" clId="{0BC67AF8-A3B6-4C43-B371-3B25C2B82A5E}"/>
    <pc:docChg chg="custSel modSld">
      <pc:chgData name="Matthew Pearce" userId="13e23343f98ab2a2" providerId="LiveId" clId="{0BC67AF8-A3B6-4C43-B371-3B25C2B82A5E}" dt="2024-07-18T09:53:01.990" v="11" actId="20577"/>
      <pc:docMkLst>
        <pc:docMk/>
      </pc:docMkLst>
      <pc:sldChg chg="modSp">
        <pc:chgData name="Matthew Pearce" userId="13e23343f98ab2a2" providerId="LiveId" clId="{0BC67AF8-A3B6-4C43-B371-3B25C2B82A5E}" dt="2024-07-18T09:53:01.990" v="11" actId="20577"/>
        <pc:sldMkLst>
          <pc:docMk/>
          <pc:sldMk cId="1975049640" sldId="261"/>
        </pc:sldMkLst>
        <pc:spChg chg="mod">
          <ac:chgData name="Matthew Pearce" userId="13e23343f98ab2a2" providerId="LiveId" clId="{0BC67AF8-A3B6-4C43-B371-3B25C2B82A5E}" dt="2024-07-18T09:53:01.990" v="11" actId="20577"/>
          <ac:spMkLst>
            <pc:docMk/>
            <pc:sldMk cId="1975049640" sldId="261"/>
            <ac:spMk id="2" creationId="{35C87DE7-E6E4-0303-222C-6864E4FFF976}"/>
          </ac:spMkLst>
        </pc:spChg>
      </pc:sldChg>
      <pc:sldChg chg="modSp mod">
        <pc:chgData name="Matthew Pearce" userId="13e23343f98ab2a2" providerId="LiveId" clId="{0BC67AF8-A3B6-4C43-B371-3B25C2B82A5E}" dt="2024-07-18T09:52:54.483" v="5" actId="20577"/>
        <pc:sldMkLst>
          <pc:docMk/>
          <pc:sldMk cId="2878569191" sldId="262"/>
        </pc:sldMkLst>
        <pc:spChg chg="mod">
          <ac:chgData name="Matthew Pearce" userId="13e23343f98ab2a2" providerId="LiveId" clId="{0BC67AF8-A3B6-4C43-B371-3B25C2B82A5E}" dt="2024-07-18T09:52:54.483" v="5" actId="20577"/>
          <ac:spMkLst>
            <pc:docMk/>
            <pc:sldMk cId="2878569191" sldId="262"/>
            <ac:spMk id="2" creationId="{35C87DE7-E6E4-0303-222C-6864E4FFF9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1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70" r="8559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CAN Project: Console App</a:t>
            </a:r>
            <a:endParaRPr lang="en-Z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Belgium Campus</a:t>
            </a:r>
            <a:br>
              <a:rPr lang="en-US" sz="1600" dirty="0"/>
            </a:br>
            <a:r>
              <a:rPr lang="en-US" sz="1600" dirty="0"/>
              <a:t>2024/07/18</a:t>
            </a:r>
            <a:br>
              <a:rPr lang="en-US" sz="1600" dirty="0"/>
            </a:br>
            <a:r>
              <a:rPr lang="en-US" sz="1600" dirty="0" err="1"/>
              <a:t>Cna</a:t>
            </a:r>
            <a:r>
              <a:rPr lang="en-US" sz="1600" dirty="0"/>
              <a:t> 271</a:t>
            </a:r>
            <a:endParaRPr lang="en-ZA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938BEB-26BE-45D6-AFAC-5689B5FA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001490-AFF0-4C83-84D6-601360BAD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0654" r="31204" b="1"/>
          <a:stretch/>
        </p:blipFill>
        <p:spPr>
          <a:xfrm>
            <a:off x="1" y="-11930"/>
            <a:ext cx="4192539" cy="6869931"/>
          </a:xfrm>
          <a:custGeom>
            <a:avLst/>
            <a:gdLst/>
            <a:ahLst/>
            <a:cxnLst/>
            <a:rect l="l" t="t" r="r" b="b"/>
            <a:pathLst>
              <a:path w="4192539" h="6869931">
                <a:moveTo>
                  <a:pt x="2353199" y="0"/>
                </a:moveTo>
                <a:lnTo>
                  <a:pt x="4192539" y="0"/>
                </a:lnTo>
                <a:lnTo>
                  <a:pt x="2716619" y="6869931"/>
                </a:lnTo>
                <a:lnTo>
                  <a:pt x="0" y="6869930"/>
                </a:lnTo>
                <a:lnTo>
                  <a:pt x="0" y="1193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4F288-88C0-1773-76AF-7CE99D3D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416" r="1" b="15083"/>
          <a:stretch/>
        </p:blipFill>
        <p:spPr>
          <a:xfrm>
            <a:off x="2705988" y="-10638"/>
            <a:ext cx="6411391" cy="6879267"/>
          </a:xfrm>
          <a:custGeom>
            <a:avLst/>
            <a:gdLst/>
            <a:ahLst/>
            <a:cxnLst/>
            <a:rect l="l" t="t" r="r" b="b"/>
            <a:pathLst>
              <a:path w="6411391" h="6879267">
                <a:moveTo>
                  <a:pt x="1488558" y="0"/>
                </a:moveTo>
                <a:lnTo>
                  <a:pt x="5656479" y="10633"/>
                </a:lnTo>
                <a:lnTo>
                  <a:pt x="6411391" y="6879267"/>
                </a:lnTo>
                <a:lnTo>
                  <a:pt x="0" y="68686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6" y="-22560"/>
            <a:ext cx="3840126" cy="1888305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Base code : C#</a:t>
            </a:r>
            <a:endParaRPr lang="en-Z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682" y="5352130"/>
            <a:ext cx="3157539" cy="14859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Belgium Campus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2024/07/18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Cna</a:t>
            </a:r>
            <a:r>
              <a:rPr lang="en-US" dirty="0">
                <a:solidFill>
                  <a:srgbClr val="FFFFFF"/>
                </a:solidFill>
              </a:rPr>
              <a:t> 271</a:t>
            </a:r>
            <a:endParaRPr lang="en-ZA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7F1080-7DA2-430F-82F3-763FD63A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723707" y="0"/>
            <a:ext cx="145760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52C49-F8D8-42A2-84A4-98540163C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22559"/>
            <a:ext cx="3593307" cy="100607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0447D2-3853-18B7-52DE-DAA69F2C69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r="25188" b="2"/>
          <a:stretch/>
        </p:blipFill>
        <p:spPr>
          <a:xfrm>
            <a:off x="8351874" y="-21265"/>
            <a:ext cx="3840125" cy="6889893"/>
          </a:xfrm>
          <a:custGeom>
            <a:avLst/>
            <a:gdLst/>
            <a:ahLst/>
            <a:cxnLst/>
            <a:rect l="l" t="t" r="r" b="b"/>
            <a:pathLst>
              <a:path w="3840125" h="6889893">
                <a:moveTo>
                  <a:pt x="3840125" y="0"/>
                </a:moveTo>
                <a:lnTo>
                  <a:pt x="3840125" y="6889893"/>
                </a:lnTo>
                <a:lnTo>
                  <a:pt x="765545" y="6879260"/>
                </a:lnTo>
                <a:cubicBezTo>
                  <a:pt x="623777" y="5684871"/>
                  <a:pt x="141768" y="1268818"/>
                  <a:pt x="0" y="21265"/>
                </a:cubicBez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AFE157-797A-4C20-84D2-10E0FD04D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874" y="0"/>
            <a:ext cx="766099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2BA51C-5502-45A8-9DAC-2244668C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369475" y="-11930"/>
            <a:ext cx="5822525" cy="9954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500963-3948-4B1F-8535-2B1F6CE93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" y="5831960"/>
            <a:ext cx="6807992" cy="10060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5DA026-EBCA-4BC9-B242-98A1E047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51874" y="4609215"/>
            <a:ext cx="3840126" cy="22687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514" y="0"/>
            <a:ext cx="7749309" cy="77109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Base code : C#</a:t>
            </a:r>
            <a:endParaRPr lang="en-ZA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752"/>
            <a:ext cx="9144000" cy="6141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Belgium Campus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2024/07/18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 err="1">
                <a:solidFill>
                  <a:srgbClr val="FFFFFF"/>
                </a:solidFill>
              </a:rPr>
              <a:t>Cna</a:t>
            </a:r>
            <a:r>
              <a:rPr lang="en-US" sz="1000" dirty="0">
                <a:solidFill>
                  <a:srgbClr val="FFFFFF"/>
                </a:solidFill>
              </a:rPr>
              <a:t> 271</a:t>
            </a:r>
            <a:endParaRPr lang="en-ZA" sz="1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447D2-3853-18B7-52DE-DAA69F2C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92" y="1004665"/>
            <a:ext cx="3970235" cy="5324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4F288-88C0-1773-76AF-7CE99D3DA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875" y="1004665"/>
            <a:ext cx="3977896" cy="53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9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CC39F4-99BA-4473-BCF2-E7D825D2B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EE276A9A-B6BA-4B92-B08D-E27688412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85249" y="563179"/>
            <a:ext cx="6869927" cy="5743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4647063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080078 h 6858000"/>
              <a:gd name="connsiteX4" fmla="*/ 0 w 12192000"/>
              <a:gd name="connsiteY4" fmla="*/ 0 h 6858000"/>
              <a:gd name="connsiteX0" fmla="*/ 0 w 12192000"/>
              <a:gd name="connsiteY0" fmla="*/ 0 h 6080078"/>
              <a:gd name="connsiteX1" fmla="*/ 12192000 w 12192000"/>
              <a:gd name="connsiteY1" fmla="*/ 0 h 6080078"/>
              <a:gd name="connsiteX2" fmla="*/ 11905397 w 12192000"/>
              <a:gd name="connsiteY2" fmla="*/ 1890215 h 6080078"/>
              <a:gd name="connsiteX3" fmla="*/ 0 w 12192000"/>
              <a:gd name="connsiteY3" fmla="*/ 6080078 h 6080078"/>
              <a:gd name="connsiteX4" fmla="*/ 0 w 12192000"/>
              <a:gd name="connsiteY4" fmla="*/ 0 h 6080078"/>
              <a:gd name="connsiteX0" fmla="*/ 0 w 12192000"/>
              <a:gd name="connsiteY0" fmla="*/ 0 h 6080078"/>
              <a:gd name="connsiteX1" fmla="*/ 12192000 w 12192000"/>
              <a:gd name="connsiteY1" fmla="*/ 0 h 6080078"/>
              <a:gd name="connsiteX2" fmla="*/ 12178353 w 12192000"/>
              <a:gd name="connsiteY2" fmla="*/ 1862920 h 6080078"/>
              <a:gd name="connsiteX3" fmla="*/ 0 w 12192000"/>
              <a:gd name="connsiteY3" fmla="*/ 6080078 h 6080078"/>
              <a:gd name="connsiteX4" fmla="*/ 0 w 12192000"/>
              <a:gd name="connsiteY4" fmla="*/ 0 h 6080078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3 w 12192000"/>
              <a:gd name="connsiteY2" fmla="*/ 1862920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3 w 12192000"/>
              <a:gd name="connsiteY2" fmla="*/ 2673953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5 w 12192000"/>
              <a:gd name="connsiteY2" fmla="*/ 2942477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692789"/>
              <a:gd name="connsiteX1" fmla="*/ 12192000 w 12192000"/>
              <a:gd name="connsiteY1" fmla="*/ 0 h 4692789"/>
              <a:gd name="connsiteX2" fmla="*/ 12178355 w 12192000"/>
              <a:gd name="connsiteY2" fmla="*/ 2942477 h 4692789"/>
              <a:gd name="connsiteX3" fmla="*/ 1 w 12192000"/>
              <a:gd name="connsiteY3" fmla="*/ 4692789 h 4692789"/>
              <a:gd name="connsiteX4" fmla="*/ 0 w 12192000"/>
              <a:gd name="connsiteY4" fmla="*/ 0 h 4692789"/>
              <a:gd name="connsiteX0" fmla="*/ 0 w 12192000"/>
              <a:gd name="connsiteY0" fmla="*/ 0 h 4577707"/>
              <a:gd name="connsiteX1" fmla="*/ 12192000 w 12192000"/>
              <a:gd name="connsiteY1" fmla="*/ 0 h 4577707"/>
              <a:gd name="connsiteX2" fmla="*/ 12178355 w 12192000"/>
              <a:gd name="connsiteY2" fmla="*/ 2942477 h 4577707"/>
              <a:gd name="connsiteX3" fmla="*/ 2 w 12192000"/>
              <a:gd name="connsiteY3" fmla="*/ 4577707 h 4577707"/>
              <a:gd name="connsiteX4" fmla="*/ 0 w 12192000"/>
              <a:gd name="connsiteY4" fmla="*/ 0 h 4577707"/>
              <a:gd name="connsiteX0" fmla="*/ 12130 w 12204130"/>
              <a:gd name="connsiteY0" fmla="*/ 0 h 4583194"/>
              <a:gd name="connsiteX1" fmla="*/ 12204130 w 12204130"/>
              <a:gd name="connsiteY1" fmla="*/ 0 h 4583194"/>
              <a:gd name="connsiteX2" fmla="*/ 12190485 w 12204130"/>
              <a:gd name="connsiteY2" fmla="*/ 2942477 h 4583194"/>
              <a:gd name="connsiteX3" fmla="*/ 0 w 12204130"/>
              <a:gd name="connsiteY3" fmla="*/ 4583194 h 4583194"/>
              <a:gd name="connsiteX4" fmla="*/ 12130 w 12204130"/>
              <a:gd name="connsiteY4" fmla="*/ 0 h 458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130" h="4583194">
                <a:moveTo>
                  <a:pt x="12130" y="0"/>
                </a:moveTo>
                <a:lnTo>
                  <a:pt x="12204130" y="0"/>
                </a:lnTo>
                <a:cubicBezTo>
                  <a:pt x="12199582" y="980826"/>
                  <a:pt x="12195033" y="1961651"/>
                  <a:pt x="12190485" y="2942477"/>
                </a:cubicBezTo>
                <a:lnTo>
                  <a:pt x="0" y="4583194"/>
                </a:lnTo>
                <a:cubicBezTo>
                  <a:pt x="0" y="3018931"/>
                  <a:pt x="12130" y="1564263"/>
                  <a:pt x="12130" y="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140" y="1187624"/>
            <a:ext cx="3922611" cy="2490447"/>
          </a:xfrm>
        </p:spPr>
        <p:txBody>
          <a:bodyPr anchor="t">
            <a:normAutofit/>
          </a:bodyPr>
          <a:lstStyle/>
          <a:p>
            <a:pPr algn="r"/>
            <a:r>
              <a:rPr lang="en-US" sz="3400"/>
              <a:t>DOTNET.DOCKER CODE</a:t>
            </a:r>
            <a:endParaRPr lang="en-ZA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1649" y="4068921"/>
            <a:ext cx="3285103" cy="1146107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Belgium Campus</a:t>
            </a:r>
            <a:br>
              <a:rPr lang="en-US" dirty="0"/>
            </a:br>
            <a:r>
              <a:rPr lang="en-US" dirty="0"/>
              <a:t>2024/07/18</a:t>
            </a:r>
            <a:br>
              <a:rPr lang="en-US" dirty="0"/>
            </a:br>
            <a:r>
              <a:rPr lang="en-US" dirty="0" err="1"/>
              <a:t>Cna</a:t>
            </a:r>
            <a:r>
              <a:rPr lang="en-US" dirty="0"/>
              <a:t> 271</a:t>
            </a:r>
            <a:endParaRPr lang="en-ZA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71" r="12921" b="1"/>
          <a:stretch/>
        </p:blipFill>
        <p:spPr>
          <a:xfrm>
            <a:off x="-3975" y="-19051"/>
            <a:ext cx="6800850" cy="5689426"/>
          </a:xfrm>
          <a:custGeom>
            <a:avLst/>
            <a:gdLst/>
            <a:ahLst/>
            <a:cxnLst/>
            <a:rect l="l" t="t" r="r" b="b"/>
            <a:pathLst>
              <a:path w="6800850" h="5689426">
                <a:moveTo>
                  <a:pt x="6486961" y="0"/>
                </a:moveTo>
                <a:lnTo>
                  <a:pt x="6800850" y="1075590"/>
                </a:lnTo>
                <a:lnTo>
                  <a:pt x="0" y="5689426"/>
                </a:lnTo>
                <a:lnTo>
                  <a:pt x="0" y="19051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94850-7F02-7E4B-E9D9-11CB7A0E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89" r="61594"/>
          <a:stretch/>
        </p:blipFill>
        <p:spPr>
          <a:xfrm>
            <a:off x="20" y="1059098"/>
            <a:ext cx="8523777" cy="5820356"/>
          </a:xfrm>
          <a:custGeom>
            <a:avLst/>
            <a:gdLst/>
            <a:ahLst/>
            <a:cxnLst/>
            <a:rect l="l" t="t" r="r" b="b"/>
            <a:pathLst>
              <a:path w="8523797" h="5820356">
                <a:moveTo>
                  <a:pt x="6790661" y="0"/>
                </a:moveTo>
                <a:lnTo>
                  <a:pt x="8523797" y="5816373"/>
                </a:lnTo>
                <a:lnTo>
                  <a:pt x="6377877" y="5820356"/>
                </a:lnTo>
                <a:lnTo>
                  <a:pt x="0" y="5820356"/>
                </a:lnTo>
                <a:lnTo>
                  <a:pt x="0" y="4600462"/>
                </a:lnTo>
                <a:close/>
              </a:path>
            </a:pathLst>
          </a:cu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133E60-B422-46BB-AE0F-2E16F6C50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9325" y="3"/>
            <a:ext cx="2031757" cy="68508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F9A967-A2F5-4745-B54A-0ACE91464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8362666" cy="56703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A3ECB-DB35-4534-9222-CCAF8377F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910177"/>
            <a:ext cx="3566344" cy="39597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712C9B-2454-487B-95B6-6C5AEB6C0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38382" y="5699964"/>
            <a:ext cx="7053618" cy="114610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514" y="0"/>
            <a:ext cx="7749309" cy="77109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DOTNET.DOCKER CODE</a:t>
            </a:r>
            <a:endParaRPr lang="en-ZA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752"/>
            <a:ext cx="9144000" cy="6141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Belgium Campus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2024/07/18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 err="1">
                <a:solidFill>
                  <a:srgbClr val="FFFFFF"/>
                </a:solidFill>
              </a:rPr>
              <a:t>Cna</a:t>
            </a:r>
            <a:r>
              <a:rPr lang="en-US" sz="1000" dirty="0">
                <a:solidFill>
                  <a:srgbClr val="FFFFFF"/>
                </a:solidFill>
              </a:rPr>
              <a:t> 271</a:t>
            </a:r>
            <a:endParaRPr lang="en-ZA" sz="1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94850-7F02-7E4B-E9D9-11CB7A0E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2519235"/>
            <a:ext cx="801164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FD298-5184-4011-AD4A-9F952A206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59" r="-1" b="15628"/>
          <a:stretch/>
        </p:blipFill>
        <p:spPr>
          <a:xfrm>
            <a:off x="-1716" y="3375837"/>
            <a:ext cx="8984512" cy="3482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35669-5139-F935-41F6-3446DB38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081" b="1"/>
          <a:stretch/>
        </p:blipFill>
        <p:spPr>
          <a:xfrm>
            <a:off x="-1716" y="-13835"/>
            <a:ext cx="8984512" cy="3482163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796A152B-89D0-4C6F-8374-B79FA1B65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8884" y="564884"/>
            <a:ext cx="6871832" cy="5714401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4647063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080078 h 6858000"/>
              <a:gd name="connsiteX4" fmla="*/ 0 w 12192000"/>
              <a:gd name="connsiteY4" fmla="*/ 0 h 6858000"/>
              <a:gd name="connsiteX0" fmla="*/ 0 w 12192000"/>
              <a:gd name="connsiteY0" fmla="*/ 0 h 6080078"/>
              <a:gd name="connsiteX1" fmla="*/ 12192000 w 12192000"/>
              <a:gd name="connsiteY1" fmla="*/ 0 h 6080078"/>
              <a:gd name="connsiteX2" fmla="*/ 11905397 w 12192000"/>
              <a:gd name="connsiteY2" fmla="*/ 1890215 h 6080078"/>
              <a:gd name="connsiteX3" fmla="*/ 0 w 12192000"/>
              <a:gd name="connsiteY3" fmla="*/ 6080078 h 6080078"/>
              <a:gd name="connsiteX4" fmla="*/ 0 w 12192000"/>
              <a:gd name="connsiteY4" fmla="*/ 0 h 6080078"/>
              <a:gd name="connsiteX0" fmla="*/ 0 w 12192000"/>
              <a:gd name="connsiteY0" fmla="*/ 0 h 6080078"/>
              <a:gd name="connsiteX1" fmla="*/ 12192000 w 12192000"/>
              <a:gd name="connsiteY1" fmla="*/ 0 h 6080078"/>
              <a:gd name="connsiteX2" fmla="*/ 12178353 w 12192000"/>
              <a:gd name="connsiteY2" fmla="*/ 1862920 h 6080078"/>
              <a:gd name="connsiteX3" fmla="*/ 0 w 12192000"/>
              <a:gd name="connsiteY3" fmla="*/ 6080078 h 6080078"/>
              <a:gd name="connsiteX4" fmla="*/ 0 w 12192000"/>
              <a:gd name="connsiteY4" fmla="*/ 0 h 6080078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3 w 12192000"/>
              <a:gd name="connsiteY2" fmla="*/ 1862920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3 w 12192000"/>
              <a:gd name="connsiteY2" fmla="*/ 2673953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807869"/>
              <a:gd name="connsiteX1" fmla="*/ 12192000 w 12192000"/>
              <a:gd name="connsiteY1" fmla="*/ 0 h 4807869"/>
              <a:gd name="connsiteX2" fmla="*/ 12178355 w 12192000"/>
              <a:gd name="connsiteY2" fmla="*/ 2942477 h 4807869"/>
              <a:gd name="connsiteX3" fmla="*/ 0 w 12192000"/>
              <a:gd name="connsiteY3" fmla="*/ 4807869 h 4807869"/>
              <a:gd name="connsiteX4" fmla="*/ 0 w 12192000"/>
              <a:gd name="connsiteY4" fmla="*/ 0 h 4807869"/>
              <a:gd name="connsiteX0" fmla="*/ 0 w 12192000"/>
              <a:gd name="connsiteY0" fmla="*/ 0 h 4692789"/>
              <a:gd name="connsiteX1" fmla="*/ 12192000 w 12192000"/>
              <a:gd name="connsiteY1" fmla="*/ 0 h 4692789"/>
              <a:gd name="connsiteX2" fmla="*/ 12178355 w 12192000"/>
              <a:gd name="connsiteY2" fmla="*/ 2942477 h 4692789"/>
              <a:gd name="connsiteX3" fmla="*/ 1 w 12192000"/>
              <a:gd name="connsiteY3" fmla="*/ 4692789 h 4692789"/>
              <a:gd name="connsiteX4" fmla="*/ 0 w 12192000"/>
              <a:gd name="connsiteY4" fmla="*/ 0 h 4692789"/>
              <a:gd name="connsiteX0" fmla="*/ 0 w 12192000"/>
              <a:gd name="connsiteY0" fmla="*/ 0 h 4577707"/>
              <a:gd name="connsiteX1" fmla="*/ 12192000 w 12192000"/>
              <a:gd name="connsiteY1" fmla="*/ 0 h 4577707"/>
              <a:gd name="connsiteX2" fmla="*/ 12178355 w 12192000"/>
              <a:gd name="connsiteY2" fmla="*/ 2942477 h 4577707"/>
              <a:gd name="connsiteX3" fmla="*/ 2 w 12192000"/>
              <a:gd name="connsiteY3" fmla="*/ 4577707 h 4577707"/>
              <a:gd name="connsiteX4" fmla="*/ 0 w 12192000"/>
              <a:gd name="connsiteY4" fmla="*/ 0 h 4577707"/>
              <a:gd name="connsiteX0" fmla="*/ 0 w 12192000"/>
              <a:gd name="connsiteY0" fmla="*/ 0 h 4594806"/>
              <a:gd name="connsiteX1" fmla="*/ 12192000 w 12192000"/>
              <a:gd name="connsiteY1" fmla="*/ 0 h 4594806"/>
              <a:gd name="connsiteX2" fmla="*/ 12178355 w 12192000"/>
              <a:gd name="connsiteY2" fmla="*/ 2942477 h 4594806"/>
              <a:gd name="connsiteX3" fmla="*/ 2 w 12192000"/>
              <a:gd name="connsiteY3" fmla="*/ 4594806 h 4594806"/>
              <a:gd name="connsiteX4" fmla="*/ 0 w 12192000"/>
              <a:gd name="connsiteY4" fmla="*/ 0 h 4594806"/>
              <a:gd name="connsiteX0" fmla="*/ 0 w 12216590"/>
              <a:gd name="connsiteY0" fmla="*/ 0 h 4594806"/>
              <a:gd name="connsiteX1" fmla="*/ 12192000 w 12216590"/>
              <a:gd name="connsiteY1" fmla="*/ 0 h 4594806"/>
              <a:gd name="connsiteX2" fmla="*/ 12216163 w 12216590"/>
              <a:gd name="connsiteY2" fmla="*/ 2942477 h 4594806"/>
              <a:gd name="connsiteX3" fmla="*/ 2 w 12216590"/>
              <a:gd name="connsiteY3" fmla="*/ 4594806 h 4594806"/>
              <a:gd name="connsiteX4" fmla="*/ 0 w 12216590"/>
              <a:gd name="connsiteY4" fmla="*/ 0 h 459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6590" h="4594806">
                <a:moveTo>
                  <a:pt x="0" y="0"/>
                </a:moveTo>
                <a:lnTo>
                  <a:pt x="12192000" y="0"/>
                </a:lnTo>
                <a:cubicBezTo>
                  <a:pt x="12187452" y="980826"/>
                  <a:pt x="12220711" y="1961651"/>
                  <a:pt x="12216163" y="2942477"/>
                </a:cubicBezTo>
                <a:lnTo>
                  <a:pt x="2" y="4594806"/>
                </a:lnTo>
                <a:cubicBezTo>
                  <a:pt x="2" y="3030543"/>
                  <a:pt x="0" y="1564263"/>
                  <a:pt x="0" y="0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568" y="2759150"/>
            <a:ext cx="4122442" cy="3292612"/>
          </a:xfrm>
        </p:spPr>
        <p:txBody>
          <a:bodyPr anchor="b">
            <a:normAutofit/>
          </a:bodyPr>
          <a:lstStyle/>
          <a:p>
            <a:pPr algn="r"/>
            <a:r>
              <a:rPr lang="en-US" sz="4400" dirty="0" err="1"/>
              <a:t>Dockerfile</a:t>
            </a:r>
            <a:r>
              <a:rPr lang="en-US" sz="4400"/>
              <a:t> code</a:t>
            </a:r>
            <a:endParaRPr lang="en-Z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577" y="675167"/>
            <a:ext cx="2953191" cy="1887280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Belgium Campus</a:t>
            </a:r>
            <a:br>
              <a:rPr lang="en-US" dirty="0"/>
            </a:br>
            <a:r>
              <a:rPr lang="en-US" dirty="0"/>
              <a:t>2024/07/18</a:t>
            </a:r>
            <a:br>
              <a:rPr lang="en-US" dirty="0"/>
            </a:br>
            <a:r>
              <a:rPr lang="en-US" dirty="0" err="1"/>
              <a:t>Cna</a:t>
            </a:r>
            <a:r>
              <a:rPr lang="en-US" dirty="0"/>
              <a:t> 271</a:t>
            </a:r>
            <a:endParaRPr lang="en-Z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089520-F708-4153-BF50-89844E4D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94616" y="-13831"/>
            <a:ext cx="10097384" cy="20759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E7F074-92DF-4AE1-B29F-A0BC39910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0302"/>
            <a:ext cx="5358809" cy="7176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C2061F-948C-43E5-95AD-F2D2A0E80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032910" y="-13834"/>
            <a:ext cx="608381" cy="68718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514" y="0"/>
            <a:ext cx="7749309" cy="771099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Dockerfile</a:t>
            </a:r>
            <a:r>
              <a:rPr lang="en-US" sz="5400" dirty="0">
                <a:solidFill>
                  <a:srgbClr val="FFFFFF"/>
                </a:solidFill>
              </a:rPr>
              <a:t> code</a:t>
            </a:r>
            <a:endParaRPr lang="en-ZA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2752"/>
            <a:ext cx="9144000" cy="6141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Belgium Campus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2024/07/18</a:t>
            </a:r>
            <a:br>
              <a:rPr lang="en-US" sz="1000" dirty="0">
                <a:solidFill>
                  <a:srgbClr val="FFFFFF"/>
                </a:solidFill>
              </a:rPr>
            </a:br>
            <a:r>
              <a:rPr lang="en-US" sz="1000" dirty="0" err="1">
                <a:solidFill>
                  <a:srgbClr val="FFFFFF"/>
                </a:solidFill>
              </a:rPr>
              <a:t>Cna</a:t>
            </a:r>
            <a:r>
              <a:rPr lang="en-US" sz="1000" dirty="0">
                <a:solidFill>
                  <a:srgbClr val="FFFFFF"/>
                </a:solidFill>
              </a:rPr>
              <a:t> 271</a:t>
            </a:r>
            <a:endParaRPr lang="en-ZA" sz="1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35669-5139-F935-41F6-3446DB38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8" y="2157235"/>
            <a:ext cx="798306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6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F5B1C805-830D-D210-4E75-EEC54DC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65" b="1635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7DE7-E6E4-0303-222C-6864E4FF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 end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48C5-560A-7148-3334-DFA08156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Belgium Campus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2024/07/18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Cna</a:t>
            </a:r>
            <a:r>
              <a:rPr lang="en-US" dirty="0">
                <a:solidFill>
                  <a:srgbClr val="FFFFFF"/>
                </a:solidFill>
              </a:rPr>
              <a:t> 271</a:t>
            </a:r>
            <a:endParaRPr lang="en-ZA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9317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CAN Project: Console App</vt:lpstr>
      <vt:lpstr>Base code : C#</vt:lpstr>
      <vt:lpstr>Base code : C#</vt:lpstr>
      <vt:lpstr>DOTNET.DOCKER CODE</vt:lpstr>
      <vt:lpstr>DOTNET.DOCKER CODE</vt:lpstr>
      <vt:lpstr>Dockerfile code</vt:lpstr>
      <vt:lpstr>Dockerfile code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Pearce</dc:creator>
  <cp:lastModifiedBy>Matthew Pearce</cp:lastModifiedBy>
  <cp:revision>1</cp:revision>
  <dcterms:created xsi:type="dcterms:W3CDTF">2024-07-18T09:34:47Z</dcterms:created>
  <dcterms:modified xsi:type="dcterms:W3CDTF">2024-07-18T09:53:02Z</dcterms:modified>
</cp:coreProperties>
</file>