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58"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137607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52120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5319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95747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165155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231714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257164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276160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163961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29834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5CBE8A-6632-4565-A506-0C6F010BB75E}" type="datetimeFigureOut">
              <a:rPr lang="zh-CN" altLang="en-US" smtClean="0"/>
              <a:t>2019/7/11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275459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CBE8A-6632-4565-A506-0C6F010BB75E}" type="datetimeFigureOut">
              <a:rPr lang="zh-CN" altLang="en-US" smtClean="0"/>
              <a:t>2019/7/11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631C5-970C-40AE-976A-D26CE707234D}" type="slidenum">
              <a:rPr lang="zh-CN" altLang="en-US" smtClean="0"/>
              <a:t>‹#›</a:t>
            </a:fld>
            <a:endParaRPr lang="zh-CN" altLang="en-US"/>
          </a:p>
        </p:txBody>
      </p:sp>
    </p:spTree>
    <p:extLst>
      <p:ext uri="{BB962C8B-B14F-4D97-AF65-F5344CB8AC3E}">
        <p14:creationId xmlns:p14="http://schemas.microsoft.com/office/powerpoint/2010/main" val="1901145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t>Spring cloud </a:t>
            </a:r>
            <a:r>
              <a:rPr lang="zh-CN" altLang="en-US" sz="4800" dirty="0" smtClean="0"/>
              <a:t>组件简介及服务发现的简单使</a:t>
            </a:r>
            <a:r>
              <a:rPr lang="zh-CN" altLang="en-US" sz="4800" dirty="0" smtClean="0"/>
              <a:t>用</a:t>
            </a:r>
            <a:endParaRPr lang="zh-CN" altLang="en-US" sz="4800" dirty="0"/>
          </a:p>
        </p:txBody>
      </p:sp>
    </p:spTree>
    <p:extLst>
      <p:ext uri="{BB962C8B-B14F-4D97-AF65-F5344CB8AC3E}">
        <p14:creationId xmlns:p14="http://schemas.microsoft.com/office/powerpoint/2010/main" val="421892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405" y="1606378"/>
            <a:ext cx="6940725" cy="4462977"/>
          </a:xfrm>
          <a:prstGeom prst="rect">
            <a:avLst/>
          </a:prstGeom>
        </p:spPr>
      </p:pic>
      <p:sp>
        <p:nvSpPr>
          <p:cNvPr id="5" name="标题 1"/>
          <p:cNvSpPr>
            <a:spLocks noGrp="1"/>
          </p:cNvSpPr>
          <p:nvPr>
            <p:ph type="title"/>
          </p:nvPr>
        </p:nvSpPr>
        <p:spPr>
          <a:xfrm>
            <a:off x="838200" y="365125"/>
            <a:ext cx="10515600" cy="1325563"/>
          </a:xfrm>
        </p:spPr>
        <p:txBody>
          <a:bodyPr/>
          <a:lstStyle/>
          <a:p>
            <a:r>
              <a:rPr lang="zh-CN" altLang="en-US" dirty="0" smtClean="0"/>
              <a:t>服务发现</a:t>
            </a:r>
            <a:endParaRPr lang="zh-CN" altLang="en-US" dirty="0"/>
          </a:p>
        </p:txBody>
      </p:sp>
    </p:spTree>
    <p:extLst>
      <p:ext uri="{BB962C8B-B14F-4D97-AF65-F5344CB8AC3E}">
        <p14:creationId xmlns:p14="http://schemas.microsoft.com/office/powerpoint/2010/main" val="61586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059" y="2647006"/>
            <a:ext cx="10515600" cy="1325563"/>
          </a:xfrm>
        </p:spPr>
        <p:txBody>
          <a:bodyPr/>
          <a:lstStyle/>
          <a:p>
            <a:r>
              <a:rPr lang="zh-CN" altLang="en-US" dirty="0" smtClean="0"/>
              <a:t>谢谢</a:t>
            </a:r>
            <a:br>
              <a:rPr lang="zh-CN" altLang="en-US" dirty="0" smtClean="0"/>
            </a:br>
            <a:endParaRPr lang="zh-CN" altLang="en-US" dirty="0"/>
          </a:p>
        </p:txBody>
      </p:sp>
    </p:spTree>
    <p:extLst>
      <p:ext uri="{BB962C8B-B14F-4D97-AF65-F5344CB8AC3E}">
        <p14:creationId xmlns:p14="http://schemas.microsoft.com/office/powerpoint/2010/main" val="361152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服务发现组件</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Eureka</a:t>
            </a:r>
            <a:r>
              <a:rPr lang="zh-CN" altLang="en-US" dirty="0" smtClean="0"/>
              <a:t>是微服务架构中的注册中心，专门负责服务的注册与发现</a:t>
            </a:r>
            <a:r>
              <a:rPr lang="en-US" altLang="zh-CN" dirty="0" smtClean="0"/>
              <a:t>.</a:t>
            </a:r>
            <a:r>
              <a:rPr lang="zh-CN" altLang="en-US" dirty="0"/>
              <a:t> </a:t>
            </a:r>
            <a:r>
              <a:rPr lang="zh-CN" altLang="en-US" dirty="0" smtClean="0"/>
              <a:t>在</a:t>
            </a:r>
            <a:r>
              <a:rPr lang="en-US" altLang="zh-CN" dirty="0"/>
              <a:t>Java</a:t>
            </a:r>
            <a:r>
              <a:rPr lang="zh-CN" altLang="en-US" dirty="0"/>
              <a:t>语言上，基于</a:t>
            </a:r>
            <a:r>
              <a:rPr lang="en-US" altLang="zh-CN" dirty="0"/>
              <a:t>Restful </a:t>
            </a:r>
            <a:r>
              <a:rPr lang="en-US" altLang="zh-CN" dirty="0" err="1"/>
              <a:t>Api</a:t>
            </a:r>
            <a:r>
              <a:rPr lang="zh-CN" altLang="en-US" dirty="0"/>
              <a:t>开发的服务注册与发现组件，由</a:t>
            </a:r>
            <a:r>
              <a:rPr lang="en-US" altLang="zh-CN" dirty="0"/>
              <a:t>Netflix</a:t>
            </a:r>
            <a:r>
              <a:rPr lang="zh-CN" altLang="en-US" dirty="0"/>
              <a:t>开源</a:t>
            </a:r>
            <a:endParaRPr lang="en-US" altLang="zh-CN" dirty="0" smtClean="0"/>
          </a:p>
          <a:p>
            <a:pPr marL="0" indent="0">
              <a:buNone/>
            </a:pPr>
            <a:endParaRPr lang="en-US" altLang="zh-CN" dirty="0" smtClean="0"/>
          </a:p>
          <a:p>
            <a:r>
              <a:rPr lang="en-US" altLang="zh-CN" dirty="0"/>
              <a:t>Consul</a:t>
            </a:r>
            <a:r>
              <a:rPr lang="zh-CN" altLang="en-US" dirty="0"/>
              <a:t>是由</a:t>
            </a:r>
            <a:r>
              <a:rPr lang="en-US" altLang="zh-CN" dirty="0" err="1"/>
              <a:t>HashiCorp</a:t>
            </a:r>
            <a:r>
              <a:rPr lang="zh-CN" altLang="en-US" dirty="0"/>
              <a:t>基于</a:t>
            </a:r>
            <a:r>
              <a:rPr lang="en-US" altLang="zh-CN" dirty="0"/>
              <a:t>Go</a:t>
            </a:r>
            <a:r>
              <a:rPr lang="zh-CN" altLang="en-US" dirty="0"/>
              <a:t>语言开发的支持多数据中心分布式高可用的服务发布和注册服务软件，采用</a:t>
            </a:r>
            <a:r>
              <a:rPr lang="en-US" altLang="zh-CN" dirty="0"/>
              <a:t>Raft</a:t>
            </a:r>
            <a:r>
              <a:rPr lang="zh-CN" altLang="en-US" dirty="0"/>
              <a:t>算法保证服务的一致性，且支持健康检查</a:t>
            </a:r>
            <a:r>
              <a:rPr lang="zh-CN" altLang="en-US" dirty="0" smtClean="0"/>
              <a:t>。</a:t>
            </a:r>
            <a:endParaRPr lang="en-US" altLang="zh-CN" dirty="0" smtClean="0"/>
          </a:p>
          <a:p>
            <a:endParaRPr lang="en-US" altLang="zh-CN" dirty="0"/>
          </a:p>
          <a:p>
            <a:r>
              <a:rPr lang="en-US" altLang="zh-CN" dirty="0"/>
              <a:t>Zookeeper</a:t>
            </a:r>
            <a:r>
              <a:rPr lang="zh-CN" altLang="en-US" dirty="0"/>
              <a:t>是由</a:t>
            </a:r>
            <a:r>
              <a:rPr lang="en-US" altLang="zh-CN" dirty="0"/>
              <a:t>Google</a:t>
            </a:r>
            <a:r>
              <a:rPr lang="zh-CN" altLang="en-US" dirty="0"/>
              <a:t>开源的在</a:t>
            </a:r>
            <a:r>
              <a:rPr lang="en-US" altLang="zh-CN" dirty="0"/>
              <a:t>Java</a:t>
            </a:r>
            <a:r>
              <a:rPr lang="zh-CN" altLang="en-US" dirty="0"/>
              <a:t>语言上实现的分布式协调服务，是</a:t>
            </a:r>
            <a:r>
              <a:rPr lang="en-US" altLang="zh-CN" dirty="0" err="1"/>
              <a:t>Hadoop</a:t>
            </a:r>
            <a:r>
              <a:rPr lang="zh-CN" altLang="en-US" dirty="0"/>
              <a:t>和</a:t>
            </a:r>
            <a:r>
              <a:rPr lang="en-US" altLang="zh-CN" dirty="0" err="1"/>
              <a:t>Hbase</a:t>
            </a:r>
            <a:r>
              <a:rPr lang="zh-CN" altLang="en-US" dirty="0"/>
              <a:t>的重要组件，提供了数据</a:t>
            </a:r>
            <a:r>
              <a:rPr lang="en-US" altLang="zh-CN" dirty="0"/>
              <a:t>/</a:t>
            </a:r>
            <a:r>
              <a:rPr lang="zh-CN" altLang="en-US" dirty="0"/>
              <a:t>发布订阅、负载均衡、分布式同步等功能。</a:t>
            </a:r>
          </a:p>
        </p:txBody>
      </p:sp>
    </p:spTree>
    <p:extLst>
      <p:ext uri="{BB962C8B-B14F-4D97-AF65-F5344CB8AC3E}">
        <p14:creationId xmlns:p14="http://schemas.microsoft.com/office/powerpoint/2010/main" val="85633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服务注册</a:t>
            </a:r>
          </a:p>
        </p:txBody>
      </p:sp>
      <p:sp>
        <p:nvSpPr>
          <p:cNvPr id="3" name="内容占位符 2"/>
          <p:cNvSpPr>
            <a:spLocks noGrp="1"/>
          </p:cNvSpPr>
          <p:nvPr>
            <p:ph idx="1"/>
          </p:nvPr>
        </p:nvSpPr>
        <p:spPr/>
        <p:txBody>
          <a:bodyPr>
            <a:normAutofit/>
          </a:bodyPr>
          <a:lstStyle/>
          <a:p>
            <a:r>
              <a:rPr lang="en-US" altLang="zh-CN" dirty="0" smtClean="0"/>
              <a:t>Eureka Server</a:t>
            </a:r>
            <a:r>
              <a:rPr lang="zh-CN" altLang="en-US" dirty="0" smtClean="0"/>
              <a:t>：注册中心，里面有一个注册表，保存了各个服务所在的机器和端口号</a:t>
            </a:r>
            <a:endParaRPr lang="en-US" altLang="zh-CN" dirty="0" smtClean="0"/>
          </a:p>
          <a:p>
            <a:pPr marL="0" indent="0">
              <a:buNone/>
            </a:pPr>
            <a:endParaRPr lang="zh-CN" altLang="en-US" dirty="0" smtClean="0"/>
          </a:p>
          <a:p>
            <a:r>
              <a:rPr lang="zh-CN" altLang="en-US" dirty="0" smtClean="0"/>
              <a:t>服务提供者在启动的时候通过发送</a:t>
            </a:r>
            <a:r>
              <a:rPr lang="en-US" altLang="zh-CN" dirty="0" smtClean="0"/>
              <a:t>REST</a:t>
            </a:r>
            <a:r>
              <a:rPr lang="zh-CN" altLang="en-US" dirty="0" smtClean="0"/>
              <a:t>请求的方式将自己注册到</a:t>
            </a:r>
            <a:r>
              <a:rPr lang="en-US" altLang="zh-CN" dirty="0" err="1" smtClean="0"/>
              <a:t>EurecaServer</a:t>
            </a:r>
            <a:r>
              <a:rPr lang="zh-CN" altLang="en-US" dirty="0" smtClean="0"/>
              <a:t>上，同时带上自身元数据信息。 </a:t>
            </a:r>
            <a:r>
              <a:rPr lang="en-US" altLang="zh-CN" dirty="0" err="1" smtClean="0"/>
              <a:t>Eureca</a:t>
            </a:r>
            <a:r>
              <a:rPr lang="en-US" altLang="zh-CN" dirty="0" smtClean="0"/>
              <a:t> Server</a:t>
            </a:r>
            <a:r>
              <a:rPr lang="zh-CN" altLang="en-US" dirty="0" smtClean="0"/>
              <a:t>接收到这个</a:t>
            </a:r>
            <a:r>
              <a:rPr lang="en-US" altLang="zh-CN" dirty="0" smtClean="0"/>
              <a:t>REST</a:t>
            </a:r>
            <a:r>
              <a:rPr lang="zh-CN" altLang="en-US" dirty="0" smtClean="0"/>
              <a:t>请求之后，将元数据的信息储存在一个双层结构的</a:t>
            </a:r>
            <a:r>
              <a:rPr lang="en-US" altLang="zh-CN" dirty="0" smtClean="0"/>
              <a:t>Map</a:t>
            </a:r>
            <a:r>
              <a:rPr lang="zh-CN" altLang="en-US" dirty="0" smtClean="0"/>
              <a:t>中，第一层</a:t>
            </a:r>
            <a:r>
              <a:rPr lang="en-US" altLang="zh-CN" dirty="0" smtClean="0"/>
              <a:t>map</a:t>
            </a:r>
            <a:r>
              <a:rPr lang="zh-CN" altLang="en-US" dirty="0" smtClean="0"/>
              <a:t>的</a:t>
            </a:r>
            <a:r>
              <a:rPr lang="en-US" altLang="zh-CN" dirty="0" smtClean="0"/>
              <a:t>key</a:t>
            </a:r>
            <a:r>
              <a:rPr lang="zh-CN" altLang="en-US" dirty="0" smtClean="0"/>
              <a:t>为服务名，第二层的</a:t>
            </a:r>
            <a:r>
              <a:rPr lang="en-US" altLang="zh-CN" dirty="0" smtClean="0"/>
              <a:t>key</a:t>
            </a:r>
            <a:r>
              <a:rPr lang="zh-CN" altLang="en-US" dirty="0" smtClean="0"/>
              <a:t>为具体服务的实例名。</a:t>
            </a:r>
            <a:endParaRPr lang="zh-CN" altLang="en-US" dirty="0"/>
          </a:p>
        </p:txBody>
      </p:sp>
    </p:spTree>
    <p:extLst>
      <p:ext uri="{BB962C8B-B14F-4D97-AF65-F5344CB8AC3E}">
        <p14:creationId xmlns:p14="http://schemas.microsoft.com/office/powerpoint/2010/main" val="49039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服务续约（</a:t>
            </a:r>
            <a:r>
              <a:rPr lang="en-US" altLang="zh-CN" dirty="0" smtClean="0"/>
              <a:t>Renew</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注册完服务之后，服务提供者会维持一个心跳告诉</a:t>
            </a:r>
            <a:r>
              <a:rPr lang="en-US" altLang="zh-CN" dirty="0" err="1" smtClean="0"/>
              <a:t>Eureca</a:t>
            </a:r>
            <a:r>
              <a:rPr lang="en-US" altLang="zh-CN" dirty="0" smtClean="0"/>
              <a:t> Server </a:t>
            </a:r>
            <a:r>
              <a:rPr lang="zh-CN" altLang="en-US" dirty="0" smtClean="0"/>
              <a:t>：“我是一个活着的健康实例”，从而防止</a:t>
            </a:r>
            <a:r>
              <a:rPr lang="en-US" altLang="zh-CN" dirty="0" err="1" smtClean="0"/>
              <a:t>Eureca</a:t>
            </a:r>
            <a:r>
              <a:rPr lang="en-US" altLang="zh-CN" dirty="0" smtClean="0"/>
              <a:t> Server</a:t>
            </a:r>
            <a:r>
              <a:rPr lang="zh-CN" altLang="en-US" dirty="0" smtClean="0"/>
              <a:t>的“剔除任务”从服务列表中排除该实例。 </a:t>
            </a:r>
            <a:endParaRPr lang="en-US" altLang="zh-CN" dirty="0" smtClean="0"/>
          </a:p>
          <a:p>
            <a:r>
              <a:rPr lang="en-US" altLang="zh-CN" dirty="0" err="1" smtClean="0"/>
              <a:t>eureka.instance.lease</a:t>
            </a:r>
            <a:r>
              <a:rPr lang="en-US" altLang="zh-CN" dirty="0" smtClean="0"/>
              <a:t>-renewal-interval-in-seconds</a:t>
            </a:r>
            <a:r>
              <a:rPr lang="zh-CN" altLang="en-US" dirty="0" smtClean="0"/>
              <a:t>：心跳任务的调用时间，默认三十秒 </a:t>
            </a:r>
            <a:endParaRPr lang="en-US" altLang="zh-CN" dirty="0" smtClean="0"/>
          </a:p>
          <a:p>
            <a:r>
              <a:rPr lang="en-US" altLang="zh-CN" dirty="0" smtClean="0"/>
              <a:t>eureka.instance.lease-expiration-duration0in-seconds</a:t>
            </a:r>
            <a:r>
              <a:rPr lang="zh-CN" altLang="en-US" dirty="0" smtClean="0"/>
              <a:t>：服务时效时间，默认九十秒</a:t>
            </a:r>
            <a:endParaRPr lang="zh-CN" altLang="en-US" dirty="0"/>
          </a:p>
        </p:txBody>
      </p:sp>
    </p:spTree>
    <p:extLst>
      <p:ext uri="{BB962C8B-B14F-4D97-AF65-F5344CB8AC3E}">
        <p14:creationId xmlns:p14="http://schemas.microsoft.com/office/powerpoint/2010/main" val="116043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服务同步</a:t>
            </a:r>
            <a:endParaRPr lang="zh-CN" altLang="en-US" dirty="0"/>
          </a:p>
        </p:txBody>
      </p:sp>
      <p:sp>
        <p:nvSpPr>
          <p:cNvPr id="3" name="内容占位符 2"/>
          <p:cNvSpPr>
            <a:spLocks noGrp="1"/>
          </p:cNvSpPr>
          <p:nvPr>
            <p:ph idx="1"/>
          </p:nvPr>
        </p:nvSpPr>
        <p:spPr/>
        <p:txBody>
          <a:bodyPr/>
          <a:lstStyle/>
          <a:p>
            <a:r>
              <a:rPr lang="zh-CN" altLang="en-US" dirty="0" smtClean="0"/>
              <a:t>同一个服务的两个实例如果注册到不同的服务中心实例上，由于服务注册中心之间互相注册为服务，所以服务中心之间会互相转发注册请求服务给集群中的其他服务注册中心，从而实现服务注册中心之间的服务同步</a:t>
            </a:r>
            <a:endParaRPr lang="zh-CN" altLang="en-US" dirty="0"/>
          </a:p>
        </p:txBody>
      </p:sp>
    </p:spTree>
    <p:extLst>
      <p:ext uri="{BB962C8B-B14F-4D97-AF65-F5344CB8AC3E}">
        <p14:creationId xmlns:p14="http://schemas.microsoft.com/office/powerpoint/2010/main" val="191461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失效剔除</a:t>
            </a:r>
            <a:endParaRPr lang="zh-CN" altLang="en-US" dirty="0"/>
          </a:p>
        </p:txBody>
      </p:sp>
      <p:sp>
        <p:nvSpPr>
          <p:cNvPr id="3" name="内容占位符 2"/>
          <p:cNvSpPr>
            <a:spLocks noGrp="1"/>
          </p:cNvSpPr>
          <p:nvPr>
            <p:ph idx="1"/>
          </p:nvPr>
        </p:nvSpPr>
        <p:spPr/>
        <p:txBody>
          <a:bodyPr/>
          <a:lstStyle/>
          <a:p>
            <a:r>
              <a:rPr lang="zh-CN" altLang="en-US" dirty="0"/>
              <a:t>有时候</a:t>
            </a:r>
            <a:r>
              <a:rPr lang="en-US" altLang="zh-CN" dirty="0" smtClean="0"/>
              <a:t>,</a:t>
            </a:r>
            <a:r>
              <a:rPr lang="zh-CN" altLang="en-US" dirty="0" smtClean="0"/>
              <a:t>服务实例会因为内存溢出、网络故障等不正常下线了。但是服务注册中心并没有收到“服务下线”的请求。那么为了解决这个问题，</a:t>
            </a:r>
            <a:r>
              <a:rPr lang="en-US" altLang="zh-CN" dirty="0" err="1" smtClean="0"/>
              <a:t>Eureca</a:t>
            </a:r>
            <a:r>
              <a:rPr lang="en-US" altLang="zh-CN" dirty="0" smtClean="0"/>
              <a:t> Server </a:t>
            </a:r>
            <a:r>
              <a:rPr lang="zh-CN" altLang="en-US" dirty="0" smtClean="0"/>
              <a:t>在启动的时候会创建一个定时任务，默认每隔六十秒将当前清单中超时（默认九十秒）没有续约的服务剔除出去。</a:t>
            </a:r>
            <a:endParaRPr lang="zh-CN" altLang="en-US" dirty="0"/>
          </a:p>
        </p:txBody>
      </p:sp>
    </p:spTree>
    <p:extLst>
      <p:ext uri="{BB962C8B-B14F-4D97-AF65-F5344CB8AC3E}">
        <p14:creationId xmlns:p14="http://schemas.microsoft.com/office/powerpoint/2010/main" val="422576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自我保护</a:t>
            </a:r>
            <a:br>
              <a:rPr lang="zh-CN" altLang="en-US" dirty="0" smtClean="0"/>
            </a:br>
            <a:endParaRPr lang="zh-CN" altLang="en-US" dirty="0"/>
          </a:p>
        </p:txBody>
      </p:sp>
      <p:sp>
        <p:nvSpPr>
          <p:cNvPr id="3" name="内容占位符 2"/>
          <p:cNvSpPr>
            <a:spLocks noGrp="1"/>
          </p:cNvSpPr>
          <p:nvPr>
            <p:ph idx="1"/>
          </p:nvPr>
        </p:nvSpPr>
        <p:spPr/>
        <p:txBody>
          <a:bodyPr/>
          <a:lstStyle/>
          <a:p>
            <a:r>
              <a:rPr lang="en-US" altLang="zh-CN" dirty="0" err="1" smtClean="0"/>
              <a:t>EurekaServer</a:t>
            </a:r>
            <a:r>
              <a:rPr lang="zh-CN" altLang="en-US" dirty="0" smtClean="0"/>
              <a:t>会统计心跳失败的比例在</a:t>
            </a:r>
            <a:r>
              <a:rPr lang="en-US" altLang="zh-CN" dirty="0" smtClean="0"/>
              <a:t>15</a:t>
            </a:r>
            <a:r>
              <a:rPr lang="zh-CN" altLang="en-US" dirty="0" smtClean="0"/>
              <a:t>分钟之内是否低于</a:t>
            </a:r>
            <a:r>
              <a:rPr lang="en-US" altLang="zh-CN" dirty="0" smtClean="0"/>
              <a:t>85%</a:t>
            </a:r>
            <a:r>
              <a:rPr lang="zh-CN" altLang="en-US" dirty="0" smtClean="0"/>
              <a:t>，如果出现低于的情况，</a:t>
            </a:r>
            <a:r>
              <a:rPr lang="en-US" altLang="zh-CN" dirty="0" err="1" smtClean="0"/>
              <a:t>EurekaServer</a:t>
            </a:r>
            <a:r>
              <a:rPr lang="zh-CN" altLang="en-US" dirty="0" smtClean="0"/>
              <a:t>会将这些实例保护起来，让其不过期，但是这样会让客户端拿到已经挂掉的服务实例，这就要求客户端必须要有容错机制（请求重试、断路器等） </a:t>
            </a:r>
            <a:r>
              <a:rPr lang="en-US" altLang="zh-CN" dirty="0" err="1" smtClean="0"/>
              <a:t>eureka.server.enable</a:t>
            </a:r>
            <a:r>
              <a:rPr lang="en-US" altLang="zh-CN" dirty="0" smtClean="0"/>
              <a:t>-self-preservation=false </a:t>
            </a:r>
            <a:r>
              <a:rPr lang="zh-CN" altLang="en-US" dirty="0" smtClean="0"/>
              <a:t>： 关闭保护机制</a:t>
            </a:r>
            <a:endParaRPr lang="zh-CN" altLang="en-US" dirty="0"/>
          </a:p>
        </p:txBody>
      </p:sp>
    </p:spTree>
    <p:extLst>
      <p:ext uri="{BB962C8B-B14F-4D97-AF65-F5344CB8AC3E}">
        <p14:creationId xmlns:p14="http://schemas.microsoft.com/office/powerpoint/2010/main" val="140352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获取服务</a:t>
            </a:r>
            <a:br>
              <a:rPr lang="zh-CN" altLang="en-US" dirty="0" smtClean="0"/>
            </a:br>
            <a:endParaRPr lang="zh-CN" altLang="en-US" dirty="0"/>
          </a:p>
        </p:txBody>
      </p:sp>
      <p:sp>
        <p:nvSpPr>
          <p:cNvPr id="3" name="内容占位符 2"/>
          <p:cNvSpPr>
            <a:spLocks noGrp="1"/>
          </p:cNvSpPr>
          <p:nvPr>
            <p:ph idx="1"/>
          </p:nvPr>
        </p:nvSpPr>
        <p:spPr/>
        <p:txBody>
          <a:bodyPr/>
          <a:lstStyle/>
          <a:p>
            <a:r>
              <a:rPr lang="en-US" altLang="zh-CN" dirty="0" smtClean="0"/>
              <a:t>Eureka Client</a:t>
            </a:r>
            <a:r>
              <a:rPr lang="zh-CN" altLang="en-US" dirty="0" smtClean="0"/>
              <a:t>：负责将这个服务的信息注册到</a:t>
            </a:r>
            <a:r>
              <a:rPr lang="en-US" altLang="zh-CN" dirty="0" smtClean="0"/>
              <a:t>Eureka Server</a:t>
            </a:r>
            <a:r>
              <a:rPr lang="zh-CN" altLang="en-US" dirty="0" smtClean="0"/>
              <a:t>中</a:t>
            </a:r>
            <a:endParaRPr lang="en-US" altLang="zh-CN" dirty="0" smtClean="0"/>
          </a:p>
          <a:p>
            <a:r>
              <a:rPr lang="zh-CN" altLang="en-US" dirty="0" smtClean="0"/>
              <a:t>服务消费者启动的时候会发送一个</a:t>
            </a:r>
            <a:r>
              <a:rPr lang="en-US" altLang="zh-CN" dirty="0" smtClean="0"/>
              <a:t>REST</a:t>
            </a:r>
            <a:r>
              <a:rPr lang="zh-CN" altLang="en-US" dirty="0" smtClean="0"/>
              <a:t>请求给注册中心，获取已注册的服务清单。 为了性能考虑，</a:t>
            </a:r>
            <a:r>
              <a:rPr lang="en-US" altLang="zh-CN" dirty="0" err="1" smtClean="0"/>
              <a:t>EurecaServer</a:t>
            </a:r>
            <a:r>
              <a:rPr lang="zh-CN" altLang="en-US" dirty="0" smtClean="0"/>
              <a:t>会维护一份只读的服务清单来返回给 客户端，同时该缓存清单会隔三十秒刷新一次。 </a:t>
            </a:r>
            <a:endParaRPr lang="en-US" altLang="zh-CN" dirty="0" smtClean="0"/>
          </a:p>
          <a:p>
            <a:r>
              <a:rPr lang="en-US" altLang="zh-CN" dirty="0" err="1" smtClean="0"/>
              <a:t>eureka.client.fetch</a:t>
            </a:r>
            <a:r>
              <a:rPr lang="en-US" altLang="zh-CN" dirty="0" smtClean="0"/>
              <a:t>-registry</a:t>
            </a:r>
            <a:r>
              <a:rPr lang="zh-CN" altLang="en-US" dirty="0" smtClean="0"/>
              <a:t>：获取服务，默认为</a:t>
            </a:r>
            <a:r>
              <a:rPr lang="en-US" altLang="zh-CN" dirty="0" smtClean="0"/>
              <a:t>true </a:t>
            </a:r>
            <a:r>
              <a:rPr lang="en-US" altLang="zh-CN" dirty="0" err="1" smtClean="0"/>
              <a:t>eureka.client.registry</a:t>
            </a:r>
            <a:r>
              <a:rPr lang="en-US" altLang="zh-CN" dirty="0" smtClean="0"/>
              <a:t>-fetch-interval-seconds</a:t>
            </a:r>
            <a:r>
              <a:rPr lang="zh-CN" altLang="en-US" dirty="0" smtClean="0"/>
              <a:t>：缓存清单的更新时间，默认三十秒</a:t>
            </a:r>
            <a:endParaRPr lang="zh-CN" altLang="en-US" dirty="0"/>
          </a:p>
        </p:txBody>
      </p:sp>
    </p:spTree>
    <p:extLst>
      <p:ext uri="{BB962C8B-B14F-4D97-AF65-F5344CB8AC3E}">
        <p14:creationId xmlns:p14="http://schemas.microsoft.com/office/powerpoint/2010/main" val="81195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调用服务</a:t>
            </a:r>
            <a:endParaRPr lang="zh-CN" altLang="en-US" dirty="0"/>
          </a:p>
        </p:txBody>
      </p:sp>
      <p:sp>
        <p:nvSpPr>
          <p:cNvPr id="3" name="内容占位符 2"/>
          <p:cNvSpPr>
            <a:spLocks noGrp="1"/>
          </p:cNvSpPr>
          <p:nvPr>
            <p:ph idx="1"/>
          </p:nvPr>
        </p:nvSpPr>
        <p:spPr/>
        <p:txBody>
          <a:bodyPr>
            <a:normAutofit/>
          </a:bodyPr>
          <a:lstStyle/>
          <a:p>
            <a:r>
              <a:rPr lang="zh-CN" altLang="en-US" dirty="0" smtClean="0"/>
              <a:t>消费者获取清单之后，就可以获得服务者的实例名和元数据信息。 </a:t>
            </a:r>
            <a:r>
              <a:rPr lang="en-US" altLang="zh-CN" dirty="0" smtClean="0"/>
              <a:t>Ribbon</a:t>
            </a:r>
            <a:r>
              <a:rPr lang="zh-CN" altLang="en-US" dirty="0" smtClean="0"/>
              <a:t>默认使用轮询的方式调用，从而实现客户端负载均衡。</a:t>
            </a:r>
            <a:endParaRPr lang="en-US" altLang="zh-CN" dirty="0" smtClean="0"/>
          </a:p>
          <a:p>
            <a:endParaRPr lang="en-US" altLang="zh-CN" dirty="0"/>
          </a:p>
          <a:p>
            <a:r>
              <a:rPr lang="en-US" altLang="zh-CN" dirty="0" smtClean="0"/>
              <a:t>ribbon</a:t>
            </a:r>
            <a:r>
              <a:rPr lang="zh-CN" altLang="en-US" dirty="0" smtClean="0"/>
              <a:t>实现的关键点是为</a:t>
            </a:r>
            <a:r>
              <a:rPr lang="en-US" altLang="zh-CN" dirty="0" smtClean="0"/>
              <a:t>ribbon</a:t>
            </a:r>
            <a:r>
              <a:rPr lang="zh-CN" altLang="en-US" dirty="0" smtClean="0"/>
              <a:t>定制的</a:t>
            </a:r>
            <a:r>
              <a:rPr lang="en-US" altLang="zh-CN" dirty="0" err="1" smtClean="0"/>
              <a:t>RestTemplate</a:t>
            </a:r>
            <a:r>
              <a:rPr lang="zh-CN" altLang="en-US" dirty="0" smtClean="0"/>
              <a:t>，</a:t>
            </a:r>
            <a:r>
              <a:rPr lang="en-US" altLang="zh-CN" dirty="0" smtClean="0"/>
              <a:t>ribbon</a:t>
            </a:r>
            <a:r>
              <a:rPr lang="zh-CN" altLang="en-US" dirty="0" smtClean="0"/>
              <a:t>利用了</a:t>
            </a:r>
            <a:r>
              <a:rPr lang="en-US" altLang="zh-CN" dirty="0" err="1" smtClean="0"/>
              <a:t>RestTemplate</a:t>
            </a:r>
            <a:r>
              <a:rPr lang="zh-CN" altLang="en-US" dirty="0" smtClean="0"/>
              <a:t>的拦截器机制，在拦截器中实现</a:t>
            </a:r>
            <a:r>
              <a:rPr lang="en-US" altLang="zh-CN" dirty="0" smtClean="0"/>
              <a:t>ribbon</a:t>
            </a:r>
            <a:r>
              <a:rPr lang="zh-CN" altLang="en-US" dirty="0" smtClean="0"/>
              <a:t>的负载均衡。</a:t>
            </a:r>
            <a:endParaRPr lang="zh-CN" altLang="en-US" dirty="0"/>
          </a:p>
        </p:txBody>
      </p:sp>
    </p:spTree>
    <p:extLst>
      <p:ext uri="{BB962C8B-B14F-4D97-AF65-F5344CB8AC3E}">
        <p14:creationId xmlns:p14="http://schemas.microsoft.com/office/powerpoint/2010/main" val="17710675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995</Words>
  <Application>Microsoft Office PowerPoint</Application>
  <PresentationFormat>宽屏</PresentationFormat>
  <Paragraphs>31</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Arial</vt:lpstr>
      <vt:lpstr>Calibri</vt:lpstr>
      <vt:lpstr>Calibri Light</vt:lpstr>
      <vt:lpstr>Office 主题</vt:lpstr>
      <vt:lpstr>Spring cloud 组件简介及服务发现的简单使用</vt:lpstr>
      <vt:lpstr>服务发现组件</vt:lpstr>
      <vt:lpstr>服务注册</vt:lpstr>
      <vt:lpstr>服务续约（Renew）</vt:lpstr>
      <vt:lpstr>服务同步</vt:lpstr>
      <vt:lpstr>失效剔除</vt:lpstr>
      <vt:lpstr>自我保护 </vt:lpstr>
      <vt:lpstr>获取服务 </vt:lpstr>
      <vt:lpstr>调用服务</vt:lpstr>
      <vt:lpstr>服务发现</vt:lpstr>
      <vt:lpstr>谢谢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 组件简介及服务注册发现的简单使用</dc:title>
  <dc:creator>serverlet Gaaro</dc:creator>
  <cp:lastModifiedBy>serverlet Gaaro</cp:lastModifiedBy>
  <cp:revision>14</cp:revision>
  <dcterms:created xsi:type="dcterms:W3CDTF">2019-07-11T03:24:11Z</dcterms:created>
  <dcterms:modified xsi:type="dcterms:W3CDTF">2019-07-11T09:33:34Z</dcterms:modified>
</cp:coreProperties>
</file>