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71" r:id="rId3"/>
    <p:sldId id="283" r:id="rId4"/>
    <p:sldId id="279" r:id="rId5"/>
    <p:sldId id="284" r:id="rId6"/>
    <p:sldId id="281" r:id="rId7"/>
    <p:sldId id="285" r:id="rId8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平滑、添加注释、协作、操作说明搜索" id="{B9B51309-D148-4332-87C2-07BE32FBCA3B}">
          <p14:sldIdLst>
            <p14:sldId id="271"/>
            <p14:sldId id="283"/>
            <p14:sldId id="279"/>
            <p14:sldId id="284"/>
            <p14:sldId id="281"/>
            <p14:sldId id="285"/>
          </p14:sldIdLst>
        </p14:section>
        <p14:section name="了解详细信息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361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A071E02-3F1A-4B0B-8EE9-4F1B741D960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2022/7/12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1DCBD32-5E35-4514-9815-F3DDD3668777}" type="datetime1">
              <a:rPr lang="zh-CN" altLang="en-US" smtClean="0"/>
              <a:t>2022/7/12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540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1898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1118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8626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3974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" name="直接连接符​​(S)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C0AFDC1-AB40-4941-83E0-44D5ED544864}" type="datetime1">
              <a:rPr lang="zh-CN" altLang="en-US" noProof="0" smtClean="0"/>
              <a:t>2022/7/12</a:t>
            </a:fld>
            <a:endParaRPr lang="zh-CN" altLang="en-US" noProof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814A537-FBC6-4533-8B31-767E68D33208}" type="datetime1">
              <a:rPr lang="zh-CN" altLang="en-US" noProof="0" smtClean="0"/>
              <a:t>2022/7/12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cxnSp>
        <p:nvCxnSpPr>
          <p:cNvPr id="8" name="直接连接符​​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Microsoft YaHei UI Light" panose="020B0502040204020203" pitchFamily="34" charset="-122"/>
          <a:ea typeface="Microsoft YaHei UI Light" panose="020B0502040204020203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22022004@nustti.edu.c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ilibili.com/video/BV1L541117gr?spm_id_from=333.999.0.0&amp;vd_source=d725c7189b43ec52e35cf0f59d3bdcc1" TargetMode="External"/><Relationship Id="rId5" Type="http://schemas.openxmlformats.org/officeDocument/2006/relationships/hyperlink" Target="https://www.bilibili.com/video/BV1Cm4y1d7Ur?spm_id_from=333.337.search-card.all.click&amp;vd_source=d725c7189b43ec52e35cf0f59d3bdcc1" TargetMode="External"/><Relationship Id="rId4" Type="http://schemas.openxmlformats.org/officeDocument/2006/relationships/hyperlink" Target="https://www.bilibili.com/video/BV1iW411d7hd?spm_id_from=333.337.search-card.all.click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zh-CN" altLang="en-US" sz="4800" dirty="0">
                <a:solidFill>
                  <a:schemeClr val="bg1"/>
                </a:solidFill>
              </a:rPr>
              <a:t>课程介绍与学术诚信</a:t>
            </a:r>
            <a:endParaRPr lang="en-US" altLang="zh-CN" sz="48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计算机科学与技术学院</a:t>
            </a:r>
            <a:r>
              <a:rPr lang="en-US" altLang="zh-CN" sz="2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-</a:t>
            </a:r>
            <a:r>
              <a:rPr lang="zh-CN" altLang="en-US" sz="2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叶志鹏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 altLang="en-US" dirty="0">
                <a:cs typeface="Segoe UI Light" panose="020B0502040204020203" pitchFamily="34" charset="0"/>
              </a:rPr>
              <a:t>自我介绍</a:t>
            </a: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541610" y="1524708"/>
            <a:ext cx="4914310" cy="48852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教育背景：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2014-2018 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江苏海洋大学 学士学位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2019-2020 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利物浦大学 硕士学位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职业经历：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2018-2019 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同程旅游网络科技公司 软件工程师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2020-2021 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微软亚太研发集团 算法工程师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2021-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至今 南京理工大学泰州科技学院 教师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相关授课：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操作系统，数字图像处理，数据挖掘等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研究兴趣：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自然语言处理，计算机视觉，机器学习</a:t>
            </a:r>
          </a:p>
        </p:txBody>
      </p:sp>
      <p:pic>
        <p:nvPicPr>
          <p:cNvPr id="3" name="图形 2" descr="原子 纯色填充">
            <a:extLst>
              <a:ext uri="{FF2B5EF4-FFF2-40B4-BE49-F238E27FC236}">
                <a16:creationId xmlns:a16="http://schemas.microsoft.com/office/drawing/2014/main" id="{5046741A-B957-37F5-67FC-FC61E587E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18639" y="5329144"/>
            <a:ext cx="393560" cy="393560"/>
          </a:xfrm>
          <a:prstGeom prst="rect">
            <a:avLst/>
          </a:prstGeom>
        </p:spPr>
      </p:pic>
      <p:pic>
        <p:nvPicPr>
          <p:cNvPr id="7" name="图形 6" descr="银行 纯色填充">
            <a:extLst>
              <a:ext uri="{FF2B5EF4-FFF2-40B4-BE49-F238E27FC236}">
                <a16:creationId xmlns:a16="http://schemas.microsoft.com/office/drawing/2014/main" id="{7D8DEC54-0649-1F04-4211-0161F5E1A9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18639" y="1504592"/>
            <a:ext cx="393560" cy="393560"/>
          </a:xfrm>
          <a:prstGeom prst="rect">
            <a:avLst/>
          </a:prstGeom>
        </p:spPr>
      </p:pic>
      <p:pic>
        <p:nvPicPr>
          <p:cNvPr id="10" name="图形 9" descr="公文包 纯色填充">
            <a:extLst>
              <a:ext uri="{FF2B5EF4-FFF2-40B4-BE49-F238E27FC236}">
                <a16:creationId xmlns:a16="http://schemas.microsoft.com/office/drawing/2014/main" id="{A73D7723-7BB5-CAA6-0C51-0D181A91B6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18639" y="2783840"/>
            <a:ext cx="393560" cy="393560"/>
          </a:xfrm>
          <a:prstGeom prst="rect">
            <a:avLst/>
          </a:prstGeom>
        </p:spPr>
      </p:pic>
      <p:pic>
        <p:nvPicPr>
          <p:cNvPr id="12" name="图形 11" descr="教室 纯色填充">
            <a:extLst>
              <a:ext uri="{FF2B5EF4-FFF2-40B4-BE49-F238E27FC236}">
                <a16:creationId xmlns:a16="http://schemas.microsoft.com/office/drawing/2014/main" id="{189841E5-34F4-38B5-8318-09E4FDF92F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18638" y="4515488"/>
            <a:ext cx="393561" cy="39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 altLang="en-US" dirty="0">
                <a:cs typeface="Segoe UI Light" panose="020B0502040204020203" pitchFamily="34" charset="0"/>
              </a:rPr>
              <a:t>自我介绍</a:t>
            </a: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541610" y="1524708"/>
            <a:ext cx="4914310" cy="488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联系方式：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QQ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：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939647181</a:t>
            </a:r>
          </a:p>
          <a:p>
            <a:pPr lvl="1">
              <a:spcAft>
                <a:spcPts val="600"/>
              </a:spcAft>
              <a:defRPr/>
            </a:pP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邮箱：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  <a:hlinkClick r:id="rId3"/>
              </a:rPr>
              <a:t>22022004@nustti.edu.cn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课程群：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lvl="1">
              <a:spcAft>
                <a:spcPts val="600"/>
              </a:spcAft>
              <a:defRPr/>
            </a:pPr>
            <a:endParaRPr lang="zh-CN" altLang="en-US"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16BC3BB-58B5-0F49-DB1C-D14E841AB171}"/>
              </a:ext>
            </a:extLst>
          </p:cNvPr>
          <p:cNvSpPr/>
          <p:nvPr/>
        </p:nvSpPr>
        <p:spPr>
          <a:xfrm>
            <a:off x="9161544" y="2106656"/>
            <a:ext cx="1229360" cy="11023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升学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21AFBDA-9A8C-D9D9-720E-8CC8A7464C38}"/>
              </a:ext>
            </a:extLst>
          </p:cNvPr>
          <p:cNvSpPr/>
          <p:nvPr/>
        </p:nvSpPr>
        <p:spPr>
          <a:xfrm>
            <a:off x="8599052" y="3791224"/>
            <a:ext cx="1229360" cy="1102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就业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0BB3736-E514-26CB-4A22-72537828CD8E}"/>
              </a:ext>
            </a:extLst>
          </p:cNvPr>
          <p:cNvSpPr/>
          <p:nvPr/>
        </p:nvSpPr>
        <p:spPr>
          <a:xfrm>
            <a:off x="6636326" y="4510880"/>
            <a:ext cx="1229360" cy="110236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科研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4B0985C-AEA9-C64F-E00A-B47892474355}"/>
              </a:ext>
            </a:extLst>
          </p:cNvPr>
          <p:cNvSpPr/>
          <p:nvPr/>
        </p:nvSpPr>
        <p:spPr>
          <a:xfrm>
            <a:off x="6636326" y="1686012"/>
            <a:ext cx="1229360" cy="11023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学习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AEFF46-44B8-0383-2F9E-DD047158F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155" y="3213548"/>
            <a:ext cx="21526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1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cs typeface="Segoe UI Light" panose="020B0502040204020203" pitchFamily="34" charset="0"/>
              </a:rPr>
              <a:t>课程介绍</a:t>
            </a:r>
          </a:p>
        </p:txBody>
      </p:sp>
      <p:grpSp>
        <p:nvGrpSpPr>
          <p:cNvPr id="18" name="组 17" descr="带有编号 1（表示第 1 步）的小圆圈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椭圆形 18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文本框 19" descr="编号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b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内容占位符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zh-CN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/>
              </a:rPr>
              <a:t>知识复杂且难</a:t>
            </a:r>
          </a:p>
        </p:txBody>
      </p:sp>
      <p:grpSp>
        <p:nvGrpSpPr>
          <p:cNvPr id="33" name="组 32" descr="带有编号 2（表示第 2 步）的小圆圈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椭圆形 33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文本框 34" descr="编号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b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内容占位符 17"/>
          <p:cNvSpPr txBox="1">
            <a:spLocks/>
          </p:cNvSpPr>
          <p:nvPr/>
        </p:nvSpPr>
        <p:spPr>
          <a:xfrm>
            <a:off x="1056513" y="2844450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zh-CN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专业核心课</a:t>
            </a:r>
          </a:p>
        </p:txBody>
      </p:sp>
      <p:grpSp>
        <p:nvGrpSpPr>
          <p:cNvPr id="22" name="组 21" descr="带有编号 3（表示第 3 步）的小圆圈"/>
          <p:cNvGrpSpPr/>
          <p:nvPr/>
        </p:nvGrpSpPr>
        <p:grpSpPr bwMode="blackWhite">
          <a:xfrm>
            <a:off x="521207" y="3729857"/>
            <a:ext cx="558179" cy="409838"/>
            <a:chOff x="6953426" y="711274"/>
            <a:chExt cx="558179" cy="409838"/>
          </a:xfrm>
        </p:grpSpPr>
        <p:sp>
          <p:nvSpPr>
            <p:cNvPr id="24" name="椭圆形 23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文本框 29" descr="编号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b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内容占位符 17"/>
          <p:cNvSpPr txBox="1">
            <a:spLocks/>
          </p:cNvSpPr>
          <p:nvPr/>
        </p:nvSpPr>
        <p:spPr>
          <a:xfrm>
            <a:off x="1046168" y="3758018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zh-CN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学分占比大</a:t>
            </a:r>
            <a:endParaRPr lang="zh-CN" altLang="en-US" sz="1800" dirty="0">
              <a:solidFill>
                <a:prstClr val="black">
                  <a:lumMod val="75000"/>
                  <a:lumOff val="2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/>
            </a:endParaRPr>
          </a:p>
        </p:txBody>
      </p:sp>
      <p:grpSp>
        <p:nvGrpSpPr>
          <p:cNvPr id="37" name="组 36" descr="带有编号 4（表示第 4 步）的小圆圈"/>
          <p:cNvGrpSpPr/>
          <p:nvPr/>
        </p:nvGrpSpPr>
        <p:grpSpPr bwMode="blackWhite">
          <a:xfrm>
            <a:off x="521207" y="4658937"/>
            <a:ext cx="558179" cy="409838"/>
            <a:chOff x="6953426" y="711274"/>
            <a:chExt cx="558179" cy="409838"/>
          </a:xfrm>
        </p:grpSpPr>
        <p:sp>
          <p:nvSpPr>
            <p:cNvPr id="38" name="椭圆形 37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文本框 38" descr="编号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b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内容占位符 17"/>
          <p:cNvSpPr txBox="1">
            <a:spLocks/>
          </p:cNvSpPr>
          <p:nvPr/>
        </p:nvSpPr>
        <p:spPr>
          <a:xfrm>
            <a:off x="1046168" y="4699130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zh-CN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需要认真学习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49758" y="2118953"/>
            <a:ext cx="4339576" cy="325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cs typeface="Segoe UI Light" panose="020B0502040204020203" pitchFamily="34" charset="0"/>
              </a:rPr>
              <a:t>课程参考资料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809011" y="1362148"/>
            <a:ext cx="2079379" cy="3254681"/>
          </a:xfrm>
          <a:prstGeom prst="rect">
            <a:avLst/>
          </a:prstGeom>
        </p:spPr>
      </p:pic>
      <p:sp>
        <p:nvSpPr>
          <p:cNvPr id="25" name="内容占位符 17">
            <a:extLst>
              <a:ext uri="{FF2B5EF4-FFF2-40B4-BE49-F238E27FC236}">
                <a16:creationId xmlns:a16="http://schemas.microsoft.com/office/drawing/2014/main" id="{484B5D9C-7662-A36E-B473-88FC430D03E5}"/>
              </a:ext>
            </a:extLst>
          </p:cNvPr>
          <p:cNvSpPr txBox="1">
            <a:spLocks/>
          </p:cNvSpPr>
          <p:nvPr/>
        </p:nvSpPr>
        <p:spPr>
          <a:xfrm>
            <a:off x="541610" y="1524708"/>
            <a:ext cx="4914310" cy="488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视频资料：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CMU 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  <a:hlinkClick r:id="rId4"/>
              </a:rPr>
              <a:t>CSAPP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  </a:t>
            </a:r>
          </a:p>
          <a:p>
            <a:pPr lvl="1">
              <a:spcAft>
                <a:spcPts val="600"/>
              </a:spcAft>
              <a:defRPr/>
            </a:pP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南大 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  <a:hlinkClick r:id="rId5"/>
              </a:rPr>
              <a:t>操作系统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UC Berkeley 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  <a:hlinkClick r:id="rId6"/>
              </a:rPr>
              <a:t>CS162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参考书籍：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CSAPP 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OSTEP</a:t>
            </a:r>
          </a:p>
          <a:p>
            <a:pPr lvl="1">
              <a:spcAft>
                <a:spcPts val="600"/>
              </a:spcAft>
              <a:defRPr/>
            </a:pP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实用操作系统教程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程序员的自我修养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—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链接、装载与库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71AD97C-5B91-5463-524C-F8A1BD9E45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442" y="1524708"/>
            <a:ext cx="2155167" cy="277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7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cs typeface="Segoe UI Light" panose="020B0502040204020203" pitchFamily="34" charset="0"/>
              </a:rPr>
              <a:t>学术要求与学术诚信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171450" indent="-171450" rtl="0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严禁无理由缺勤，特殊情况请假，下次或者让班长带假条给我。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171450" indent="-171450" rtl="0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珍惜校园时间，充分学习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171450" indent="-171450" rtl="0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遵守学术诚信，严禁作业，实验或考试抄袭，否则直接上报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400050" lvl="1" indent="-171450">
              <a:spcAft>
                <a:spcPts val="600"/>
              </a:spcAft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作业不会做，可以写上思考过程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400050" lvl="1" indent="-171450">
              <a:spcAft>
                <a:spcPts val="600"/>
              </a:spcAft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请不要抄袭，我会认真批改作业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171450" indent="-171450" rtl="0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B743D8E-C8F9-EDAA-C9DA-5E407ED4A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228" y="1571366"/>
            <a:ext cx="3867690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DC5B6-E137-562F-DEE7-1A91674A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Segoe UI Light" panose="020B0502040204020203" pitchFamily="34" charset="0"/>
              </a:rPr>
              <a:t>Enjoy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239589"/>
      </p:ext>
    </p:extLst>
  </p:cSld>
  <p:clrMapOvr>
    <a:masterClrMapping/>
  </p:clrMapOvr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07_TF10001108_Win32" id="{DDD6289A-B149-4983-BD16-17C7F9BA4746}" vid="{D63F4E8F-BBE1-453F-A9A8-66EB479E39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{E5145BE6-5A99-421D-A9AF-DF1CAC033F12}tf10001108_win32</Template>
  <TotalTime>68</TotalTime>
  <Words>209</Words>
  <Application>Microsoft Office PowerPoint</Application>
  <PresentationFormat>宽屏</PresentationFormat>
  <Paragraphs>55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Microsoft YaHei UI</vt:lpstr>
      <vt:lpstr>Microsoft YaHei UI Light</vt:lpstr>
      <vt:lpstr>Arial</vt:lpstr>
      <vt:lpstr>Segoe UI</vt:lpstr>
      <vt:lpstr>欢迎文档</vt:lpstr>
      <vt:lpstr>课程介绍与学术诚信</vt:lpstr>
      <vt:lpstr>自我介绍</vt:lpstr>
      <vt:lpstr>自我介绍</vt:lpstr>
      <vt:lpstr>课程介绍</vt:lpstr>
      <vt:lpstr>课程参考资料</vt:lpstr>
      <vt:lpstr>学术要求与学术诚信</vt:lpstr>
      <vt:lpstr>Enjoy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课程介绍与学术诚信</dc:title>
  <dc:creator>叶 志鹏</dc:creator>
  <cp:keywords/>
  <cp:lastModifiedBy>叶 志鹏</cp:lastModifiedBy>
  <cp:revision>31</cp:revision>
  <dcterms:created xsi:type="dcterms:W3CDTF">2022-07-12T15:24:40Z</dcterms:created>
  <dcterms:modified xsi:type="dcterms:W3CDTF">2022-07-12T16:33:17Z</dcterms:modified>
  <cp:version/>
</cp:coreProperties>
</file>