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892" r:id="rId2"/>
    <p:sldId id="893" r:id="rId3"/>
    <p:sldId id="894" r:id="rId4"/>
    <p:sldId id="895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45F4E88-DA1C-4943-9FEB-2C193A7FF699}">
          <p14:sldIdLst>
            <p14:sldId id="892"/>
            <p14:sldId id="893"/>
            <p14:sldId id="894"/>
            <p14:sldId id="895"/>
          </p14:sldIdLst>
        </p14:section>
        <p14:section name="无标题节" id="{078C9E5C-F6EC-4730-835C-C801EE226A5B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202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00"/>
    <a:srgbClr val="FF9900"/>
    <a:srgbClr val="CC00CC"/>
    <a:srgbClr val="FFFFFF"/>
    <a:srgbClr val="3333CC"/>
    <a:srgbClr val="FF3399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9073" autoAdjust="0"/>
  </p:normalViewPr>
  <p:slideViewPr>
    <p:cSldViewPr>
      <p:cViewPr>
        <p:scale>
          <a:sx n="50" d="100"/>
          <a:sy n="50" d="100"/>
        </p:scale>
        <p:origin x="-2163" y="-777"/>
      </p:cViewPr>
      <p:guideLst>
        <p:guide orient="horz" pos="2202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0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06AE08E6-9570-46D7-9C14-6165B192C4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5" tIns="47602" rIns="95205" bIns="47602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D179E17E-ED28-445F-9F85-F685C49368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5" tIns="47602" rIns="95205" bIns="4760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C0B23F53-2A76-4E19-92AA-C54C68A726F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30275" y="685800"/>
            <a:ext cx="49958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="" xmlns:a16="http://schemas.microsoft.com/office/drawing/2014/main" id="{48C56043-F04B-4D93-B29C-7537AC25321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5" tIns="47602" rIns="95205" bIns="47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92B47CE5-507A-4294-94E0-9E68EADFC3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5" tIns="47602" rIns="95205" bIns="47602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="" xmlns:a16="http://schemas.microsoft.com/office/drawing/2014/main" id="{03EEBB63-B421-41B9-BF37-9B723F32B5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5" tIns="47602" rIns="95205" bIns="4760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B881AEA-CF2B-465F-AA6C-68D0FA2D71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855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308DAB6-4808-4899-AB31-975F823E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78BBBC2B-3B2C-4AAC-9072-A4176118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700213"/>
            <a:ext cx="7427912" cy="25336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D322F13C-9689-4EB9-BD71-3D0474640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79813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460CE948-4A71-41F2-9EE8-D07C0975D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676400"/>
            <a:ext cx="574675" cy="642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9AC5FA13-99AF-478D-952D-9107869A9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052513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BDF3A100-BB27-46DC-98C5-DCE9AAC6B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3579813"/>
            <a:ext cx="584200" cy="6413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ACE75F12-3920-4A73-B6C9-D0109DE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676400"/>
            <a:ext cx="585787" cy="6429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0125BB7C-49E0-42F8-81CE-E4175508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309813"/>
            <a:ext cx="584200" cy="6334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CB9FD992-6B41-4BB3-A49C-EC593537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9813"/>
            <a:ext cx="582613" cy="6334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="" xmlns:a16="http://schemas.microsoft.com/office/drawing/2014/main" id="{1AFB829E-A0AC-4892-89C9-B93D4683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309813"/>
            <a:ext cx="574675" cy="6334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="" xmlns:a16="http://schemas.microsoft.com/office/drawing/2014/main" id="{6115C832-3451-4BDD-9EE8-56B9F3F5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2933700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="" xmlns:a16="http://schemas.microsoft.com/office/drawing/2014/main" id="{14A3FAD1-78AB-438D-8450-E2BB7FCEB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933700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>
              <a:ea typeface="楷体_GB2312" pitchFamily="49" charset="-122"/>
            </a:endParaRP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124200" y="1844675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="" xmlns:a16="http://schemas.microsoft.com/office/drawing/2014/main" id="{30001171-3702-41A5-BD32-79A444B24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5">
            <a:extLst>
              <a:ext uri="{FF2B5EF4-FFF2-40B4-BE49-F238E27FC236}">
                <a16:creationId xmlns="" xmlns:a16="http://schemas.microsoft.com/office/drawing/2014/main" id="{773846C4-34F7-4C52-8483-38775A6A7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6">
            <a:extLst>
              <a:ext uri="{FF2B5EF4-FFF2-40B4-BE49-F238E27FC236}">
                <a16:creationId xmlns="" xmlns:a16="http://schemas.microsoft.com/office/drawing/2014/main" id="{E99C55ED-CDC6-4EB1-8F35-7ABBA1B873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D67A9-971F-4CCD-B460-26F15C6C13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16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7CC1325-A067-4C09-9E1D-82B625597B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F6B30097-A13C-4531-A373-9DE8FCFCB0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9A448-15CF-4E98-B7FC-C188340B5A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7B8F86F-32A5-4A7B-B172-129D199B29D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43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0538" y="163513"/>
            <a:ext cx="2124075" cy="5703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3513"/>
            <a:ext cx="6219825" cy="5703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8976E38-872F-4726-B3A2-B5999AE568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5D515A2-1F91-4E10-B843-34F90175EE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555D4-4861-4BBB-82B8-57609FF0B9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B44E51A-477F-41DB-879D-E177299D99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51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163513"/>
            <a:ext cx="8229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59313" y="1125538"/>
            <a:ext cx="4038600" cy="47418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16E0F1A-EF39-4DF8-8E88-326D2EF9A9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97A880E-3819-480C-BE52-1925F70ED9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9567-8DAD-4EFC-80A3-7CF22B3FB3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23F2C3C-B0CD-40BD-96E1-695C62B417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6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163513"/>
            <a:ext cx="8229600" cy="549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474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05E0C73-E4A5-4902-AC23-2BC4810AD8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2E47073-5B4E-4223-AC56-4ED8EEB78B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B7146-B31D-4776-A340-396406A490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5C2985F-EB7D-49B6-9485-2220E5EFF6D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0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B8B6D22E-2526-40D3-B21B-48CB2EC350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BCDCB3A-0F39-459C-BA57-1F931CB111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E2B21-7509-4E37-A4D1-B391280290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25D26F3-DAC4-4ADF-ABE0-0DE5F47251F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72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4570C68-5956-4070-81A7-CDDDE78C31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592D360-CFCE-4C2F-A919-2A8E902884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CA357-FA45-43BD-A853-AED2452147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80DA17D-C291-4BC0-A3A0-2CE4E149CE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08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4741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7C3D8E1-09A5-42DD-83CE-9A070ED416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3C31EB4-99C0-4005-B804-0E864D47DE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060B5-829E-4A4D-9649-2B9FB85F2F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01CCF29-66E0-4665-9E31-75FACD2EDD7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94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18D5BD4-8A23-457D-8ABE-7B2243137C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7DFD108-2DD8-4464-9563-F70A67FFBB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5F731-7A5C-4E4E-95D2-5856DF4F1F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D883C6CD-D5BF-4EBE-9215-C63760DEE7F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9729D-7513-4836-97D7-3A2EB23F9D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FDAAA7F-0264-43F3-AF64-616762DA46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F2C19-4A19-4493-B6FC-32C9970B8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B6CD964D-7459-46E6-BD3F-E4DEF991510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1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DCF823BA-0DDD-4B16-91DB-D9D861ED1B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ED757802-60AF-4028-81FB-68EB9825C1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E08E3-8EED-4AA0-B745-0262DACAFB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DE6A209B-9551-4BB6-B34B-2CEE083289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45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F124CED5-CDA6-4B1A-A4B6-715D003CA4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E411A547-E240-4E55-BCB5-44A73A7246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40A1B-2C6C-486F-B0C7-7C622E4F30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C877EBA-243E-47D8-852B-7008A97595C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81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32153D9-26CB-4B59-9ADB-28176F203F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7E73655-F059-41FB-9315-F2678B0672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5D0B8-6BD1-4F28-B2AC-378EFCB354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4FB103-4447-4B75-841D-64B5BE05BC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16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0B82DEAA-4ED5-4A93-98E6-426678F504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33AC6477-503C-4824-A7D3-CD9FC8D23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 Black" panose="020B0A04020102020204" pitchFamily="34" charset="0"/>
                <a:ea typeface="楷体_GB2312" pitchFamily="49" charset="-122"/>
              </a:defRPr>
            </a:lvl1pPr>
          </a:lstStyle>
          <a:p>
            <a:pPr>
              <a:defRPr/>
            </a:pPr>
            <a:fld id="{97112096-F565-43A6-853D-154AE736E9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B11F2CCB-4A15-4821-BDF9-D33AB7DB1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63513"/>
            <a:ext cx="822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A891E479-3BBF-46AE-8A2F-105591040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6D907DCC-1174-499C-AAAA-64925CBCD2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1031" name="Group 7">
            <a:extLst>
              <a:ext uri="{FF2B5EF4-FFF2-40B4-BE49-F238E27FC236}">
                <a16:creationId xmlns="" xmlns:a16="http://schemas.microsoft.com/office/drawing/2014/main" id="{23AC0EBC-9776-46F3-9977-F3F45170925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534400" cy="152400"/>
            <a:chOff x="0" y="0"/>
            <a:chExt cx="5232" cy="124"/>
          </a:xfrm>
        </p:grpSpPr>
        <p:sp>
          <p:nvSpPr>
            <p:cNvPr id="1032" name="Rectangle 8">
              <a:extLst>
                <a:ext uri="{FF2B5EF4-FFF2-40B4-BE49-F238E27FC236}">
                  <a16:creationId xmlns="" xmlns:a16="http://schemas.microsoft.com/office/drawing/2014/main" id="{033BAF4B-88BD-4281-A8C0-AE169F477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="" xmlns:a16="http://schemas.microsoft.com/office/drawing/2014/main" id="{CE81518C-0C51-4E48-8F9C-502F1E5A6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3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BE08E3-8EED-4AA0-B745-0262DACAFBB8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“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8,000”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和“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10,000”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表示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知识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智慧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sq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sq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1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BE08E3-8EED-4AA0-B745-0262DACAFBB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“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8,000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米是飞机飞行最大高度”与“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10,000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米的高山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”表示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知识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智慧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sq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sq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49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BE08E3-8EED-4AA0-B745-0262DACAFBB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“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飞机无法飞越这座高山”表示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知识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智慧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sq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sq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BE08E3-8EED-4AA0-B745-0262DACAFBB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“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飞机必须飞得比山高”表示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知识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智慧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sq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sq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数据挖掘与商务智能模版</Template>
  <TotalTime>5940</TotalTime>
  <Pages>0</Pages>
  <Words>92</Words>
  <Characters>0</Characters>
  <Application>Microsoft Office PowerPoint</Application>
  <DocSecurity>0</DocSecurity>
  <PresentationFormat>全屏显示(4:3)</PresentationFormat>
  <Lines>0</Lines>
  <Paragraphs>52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Pixel</vt:lpstr>
      <vt:lpstr>PowerPoint 演示文稿</vt:lpstr>
      <vt:lpstr>PowerPoint 演示文稿</vt:lpstr>
      <vt:lpstr>PowerPoint 演示文稿</vt:lpstr>
      <vt:lpstr>PowerPoint 演示文稿</vt:lpstr>
    </vt:vector>
  </TitlesOfParts>
  <Company>Cambrian Ventures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Data Mining</dc:title>
  <dc:creator>dingzhaoyun</dc:creator>
  <cp:lastModifiedBy>Windows 用户</cp:lastModifiedBy>
  <cp:revision>1240</cp:revision>
  <dcterms:created xsi:type="dcterms:W3CDTF">2006-10-24T22:49:48Z</dcterms:created>
  <dcterms:modified xsi:type="dcterms:W3CDTF">2020-04-28T06:48:55Z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