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5"/>
  </p:notesMasterIdLst>
  <p:sldIdLst>
    <p:sldId id="448" r:id="rId2"/>
    <p:sldId id="452" r:id="rId3"/>
    <p:sldId id="44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77714" autoAdjust="0"/>
  </p:normalViewPr>
  <p:slideViewPr>
    <p:cSldViewPr>
      <p:cViewPr>
        <p:scale>
          <a:sx n="70" d="100"/>
          <a:sy n="70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624A47-DD77-4065-AE5E-979527ED88E1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zyding@nudt.edu.cn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3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5.tmp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5.tmp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6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5.tmp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Svm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分类器中，若支持向量太多，说明训练的模型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过拟合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欠拟合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36245"/>
            <a:ext cx="4577146" cy="360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900133" y="4910367"/>
            <a:ext cx="1910458" cy="678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67" y="2276871"/>
            <a:ext cx="4202697" cy="260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54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基于软裕量的</a:t>
            </a:r>
            <a:r>
              <a:rPr lang="en-US" altLang="zh-CN" sz="2800" dirty="0" smtClean="0"/>
              <a:t>C-SVM</a:t>
            </a:r>
            <a:r>
              <a:rPr lang="zh-CN" altLang="en-US" sz="2800" dirty="0" smtClean="0"/>
              <a:t>，如果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过大，将会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松弛变量过大，导致样本误分较多，但模型泛化能力强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松弛变量过小，导致过分拟合训练数据，导致过拟合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766926"/>
              </p:ext>
            </p:extLst>
          </p:nvPr>
        </p:nvGraphicFramePr>
        <p:xfrm>
          <a:off x="1331640" y="5157192"/>
          <a:ext cx="45005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16" imgW="3175000" imgH="711200" progId="Equation.DSMT4">
                  <p:embed/>
                </p:oleObj>
              </mc:Choice>
              <mc:Fallback>
                <p:oleObj name="Equation" r:id="rId16" imgW="3175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192"/>
                        <a:ext cx="45005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1373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svm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是否对噪音点敏感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否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6148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26912</TotalTime>
  <Words>92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主题1</vt:lpstr>
      <vt:lpstr>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1083</cp:revision>
  <dcterms:created xsi:type="dcterms:W3CDTF">2017-03-02T08:29:50Z</dcterms:created>
  <dcterms:modified xsi:type="dcterms:W3CDTF">2020-04-28T07:28:16Z</dcterms:modified>
</cp:coreProperties>
</file>