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3" r:id="rId2"/>
    <p:sldId id="410" r:id="rId3"/>
    <p:sldId id="411" r:id="rId4"/>
    <p:sldId id="421" r:id="rId5"/>
    <p:sldId id="42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1" autoAdjust="0"/>
    <p:restoredTop sz="99679" autoAdjust="0"/>
  </p:normalViewPr>
  <p:slideViewPr>
    <p:cSldViewPr>
      <p:cViewPr varScale="1">
        <p:scale>
          <a:sx n="94" d="100"/>
          <a:sy n="94" d="100"/>
        </p:scale>
        <p:origin x="-92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6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DE7B-A879-4898-B02C-D685BB0BD5F9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7EA3D-66FF-44B8-89DF-79289D4E11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2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633D-0EED-4023-A944-F04E7A6A7367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5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5A4F-4BEC-4961-8CD2-47FC1E99DE78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4270-12A8-46B3-BD36-52AF1FA55DC8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0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1ABB-18E8-4770-BCE3-2C7F7867357E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4864" y="6520259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6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E8E-813D-4912-A227-69A298FB26E5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6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792C-5F9B-4B52-8BFC-56AAF4DE3C82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9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330E-A604-43FB-BCF9-CF30131F73F0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41B1-FF5D-46EA-9CD5-7C94CA5E4880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CDB-8EE4-45A5-B321-88AB427DEA80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CF3-5C76-4A21-A5BC-5A24F33FA40A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5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A53-E02C-4826-ADBF-E923E3DCD111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115E-C7AD-4F9D-B4D7-7F9CB6B8B322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E84D-658C-41CB-B4A5-C4E22D22A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0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image" Target="../media/image1.tmp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image" Target="../media/image1.tmp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19" Type="http://schemas.openxmlformats.org/officeDocument/2006/relationships/image" Target="../media/image2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image" Target="../media/image1.tmp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3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image" Target="../media/image1.tmp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image" Target="../media/image3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推荐系统输入数据必须具备如下哪些要素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用户集合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项的集合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效用矩阵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73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基于内容推荐的算法优点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冷启动或者稀疏性的问题不明显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能给新项目或不流行项目推荐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91966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能给品味一致（项的特征相似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用户推荐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利用其它用户的优质判断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56145" y="1922339"/>
            <a:ext cx="6160384" cy="8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8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基于内容推荐的算法缺点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项的特征难以描述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没有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利用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其它用户的优质判断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91966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没有考虑用户多方面的兴趣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冷启动或者稀疏性的问题不明显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56145" y="1922339"/>
            <a:ext cx="6160384" cy="8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47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协同过滤算法优点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不需要特征选择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利用其它用户的优质判断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91966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考虑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用户多方面的兴趣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可以很好解决冷启动问题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54" y="1030287"/>
            <a:ext cx="35433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53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84D-658C-41CB-B4A5-C4E22D22AF30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协同过滤算法缺点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不能够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很好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解决冷启动问题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评分矩阵稀疏，使得推荐效果差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91966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无法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给只有单一口味的用户推荐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项目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倾向于推荐流行项目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54" y="1030287"/>
            <a:ext cx="35433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71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9489</TotalTime>
  <Words>193</Words>
  <Application>Microsoft Office PowerPoint</Application>
  <PresentationFormat>全屏显示(4:3)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链接分析</dc:title>
  <dc:creator>zhao</dc:creator>
  <cp:lastModifiedBy>Windows 用户</cp:lastModifiedBy>
  <cp:revision>246</cp:revision>
  <dcterms:created xsi:type="dcterms:W3CDTF">2013-08-08T06:51:38Z</dcterms:created>
  <dcterms:modified xsi:type="dcterms:W3CDTF">2020-04-28T14:03:50Z</dcterms:modified>
</cp:coreProperties>
</file>