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30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E0EF-494E-4D21-B442-E8ADD44F813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53A6-C2AF-4B9C-BC52-BDCA4AC00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67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E0EF-494E-4D21-B442-E8ADD44F813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53A6-C2AF-4B9C-BC52-BDCA4AC00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41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E0EF-494E-4D21-B442-E8ADD44F813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53A6-C2AF-4B9C-BC52-BDCA4AC00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84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E0EF-494E-4D21-B442-E8ADD44F813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53A6-C2AF-4B9C-BC52-BDCA4AC00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0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E0EF-494E-4D21-B442-E8ADD44F813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53A6-C2AF-4B9C-BC52-BDCA4AC00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29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E0EF-494E-4D21-B442-E8ADD44F813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53A6-C2AF-4B9C-BC52-BDCA4AC00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37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E0EF-494E-4D21-B442-E8ADD44F813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53A6-C2AF-4B9C-BC52-BDCA4AC00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47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E0EF-494E-4D21-B442-E8ADD44F813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53A6-C2AF-4B9C-BC52-BDCA4AC00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91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E0EF-494E-4D21-B442-E8ADD44F813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53A6-C2AF-4B9C-BC52-BDCA4AC00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59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E0EF-494E-4D21-B442-E8ADD44F813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53A6-C2AF-4B9C-BC52-BDCA4AC00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79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E0EF-494E-4D21-B442-E8ADD44F813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53A6-C2AF-4B9C-BC52-BDCA4AC00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97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AE0EF-494E-4D21-B442-E8ADD44F813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553A6-C2AF-4B9C-BC52-BDCA4AC00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7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>
                <a:latin typeface="Arial Rounded MT Bold" panose="020F0704030504030204" pitchFamily="34" charset="0"/>
              </a:rPr>
              <a:t>Présentation PPE Parking</a:t>
            </a:r>
            <a:endParaRPr lang="fr-FR" sz="60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5885" y="3043645"/>
            <a:ext cx="83602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Arial Rounded MT Bold" panose="020F0704030504030204" pitchFamily="34" charset="0"/>
              </a:rPr>
              <a:t>Projet réalisé par</a:t>
            </a:r>
          </a:p>
          <a:p>
            <a:pPr algn="ctr"/>
            <a:r>
              <a:rPr lang="fr-FR" sz="2800" dirty="0" smtClean="0">
                <a:latin typeface="Arial Rounded MT Bold" panose="020F0704030504030204" pitchFamily="34" charset="0"/>
              </a:rPr>
              <a:t>Alexandre </a:t>
            </a:r>
            <a:r>
              <a:rPr lang="fr-FR" sz="2800" dirty="0" err="1" smtClean="0">
                <a:latin typeface="Arial Rounded MT Bold" panose="020F0704030504030204" pitchFamily="34" charset="0"/>
              </a:rPr>
              <a:t>Kaprielian</a:t>
            </a:r>
            <a:r>
              <a:rPr lang="fr-FR" sz="2800" dirty="0" smtClean="0">
                <a:latin typeface="Arial Rounded MT Bold" panose="020F0704030504030204" pitchFamily="34" charset="0"/>
              </a:rPr>
              <a:t> (chef de projet) </a:t>
            </a:r>
          </a:p>
          <a:p>
            <a:pPr algn="ctr"/>
            <a:r>
              <a:rPr lang="fr-FR" sz="2800" dirty="0" smtClean="0">
                <a:latin typeface="Arial Rounded MT Bold" panose="020F0704030504030204" pitchFamily="34" charset="0"/>
              </a:rPr>
              <a:t>et </a:t>
            </a:r>
          </a:p>
          <a:p>
            <a:pPr algn="ctr"/>
            <a:r>
              <a:rPr lang="fr-FR" sz="2800" dirty="0" smtClean="0">
                <a:latin typeface="Arial Rounded MT Bold" panose="020F0704030504030204" pitchFamily="34" charset="0"/>
              </a:rPr>
              <a:t>Benoît Valle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1122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Base de données</a:t>
            </a:r>
            <a:endParaRPr lang="fr-FR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56408" y="1696267"/>
            <a:ext cx="10879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Cette table est la table </a:t>
            </a:r>
            <a:r>
              <a:rPr lang="fr-FR" sz="2800" u="sng" dirty="0" smtClean="0"/>
              <a:t>USERS</a:t>
            </a:r>
          </a:p>
          <a:p>
            <a:r>
              <a:rPr lang="fr-FR" sz="2800" dirty="0" smtClean="0"/>
              <a:t>Les données intéressantes sont : niveau et </a:t>
            </a:r>
            <a:r>
              <a:rPr lang="fr-FR" sz="2800" dirty="0" err="1" smtClean="0"/>
              <a:t>etat_u</a:t>
            </a:r>
            <a:endParaRPr lang="fr-FR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54" y="3279270"/>
            <a:ext cx="10831437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3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Base de données</a:t>
            </a:r>
            <a:endParaRPr lang="fr-FR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" y="3120701"/>
            <a:ext cx="10869542" cy="1400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6408" y="1696267"/>
            <a:ext cx="10879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Cette table est la table </a:t>
            </a:r>
            <a:r>
              <a:rPr lang="fr-FR" sz="2800" u="sng" dirty="0" smtClean="0"/>
              <a:t>PLACE</a:t>
            </a:r>
            <a:r>
              <a:rPr lang="fr-FR" sz="2800" dirty="0" smtClean="0"/>
              <a:t> </a:t>
            </a:r>
          </a:p>
          <a:p>
            <a:r>
              <a:rPr lang="fr-FR" sz="2800" dirty="0" smtClean="0"/>
              <a:t>Les données intéressantes sont : </a:t>
            </a:r>
            <a:r>
              <a:rPr lang="fr-FR" sz="2800" dirty="0" err="1" smtClean="0"/>
              <a:t>etat_p</a:t>
            </a:r>
            <a:r>
              <a:rPr lang="fr-FR" sz="2800" dirty="0" smtClean="0"/>
              <a:t>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8857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Base de données</a:t>
            </a:r>
            <a:endParaRPr lang="fr-FR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56408" y="1696267"/>
            <a:ext cx="108791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Cette table est la table RESERVATION</a:t>
            </a:r>
          </a:p>
          <a:p>
            <a:r>
              <a:rPr lang="fr-FR" sz="2800" dirty="0" smtClean="0"/>
              <a:t>Les données intéressantes sont : </a:t>
            </a:r>
            <a:r>
              <a:rPr lang="fr-FR" sz="2800" dirty="0" err="1" smtClean="0"/>
              <a:t>date_resa</a:t>
            </a:r>
            <a:r>
              <a:rPr lang="fr-FR" sz="2800" dirty="0" smtClean="0"/>
              <a:t> ; </a:t>
            </a:r>
            <a:r>
              <a:rPr lang="fr-FR" sz="2800" dirty="0" err="1" smtClean="0"/>
              <a:t>date_debut</a:t>
            </a:r>
            <a:r>
              <a:rPr lang="fr-FR" sz="2800" dirty="0" smtClean="0"/>
              <a:t> et </a:t>
            </a:r>
            <a:r>
              <a:rPr lang="fr-FR" sz="2800" dirty="0" err="1" smtClean="0"/>
              <a:t>date_fin</a:t>
            </a:r>
            <a:endParaRPr lang="fr-FR" sz="2800" dirty="0" smtClean="0"/>
          </a:p>
          <a:p>
            <a:endParaRPr lang="fr-FR" sz="2800" dirty="0"/>
          </a:p>
          <a:p>
            <a:r>
              <a:rPr lang="fr-FR" sz="2800" dirty="0" smtClean="0"/>
              <a:t>On remarque les clés étrangères : </a:t>
            </a:r>
            <a:r>
              <a:rPr lang="fr-FR" sz="2800" dirty="0" err="1" smtClean="0"/>
              <a:t>id_u</a:t>
            </a:r>
            <a:r>
              <a:rPr lang="fr-FR" sz="2800" dirty="0" smtClean="0"/>
              <a:t> et </a:t>
            </a:r>
            <a:r>
              <a:rPr lang="fr-FR" sz="2800" dirty="0" err="1" smtClean="0"/>
              <a:t>id_p</a:t>
            </a:r>
            <a:endParaRPr lang="fr-FR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59" y="3920703"/>
            <a:ext cx="10774279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7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Points importants de la présentation</a:t>
            </a:r>
            <a:endParaRPr lang="fr-FR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Exposé par Alexandre :</a:t>
            </a:r>
          </a:p>
          <a:p>
            <a:pPr lvl="1"/>
            <a:r>
              <a:rPr lang="fr-FR" dirty="0" smtClean="0"/>
              <a:t>Technologies utilisées</a:t>
            </a:r>
            <a:endParaRPr lang="fr-FR" dirty="0"/>
          </a:p>
          <a:p>
            <a:pPr lvl="1"/>
            <a:r>
              <a:rPr lang="fr-FR" dirty="0" smtClean="0"/>
              <a:t>Tâches en phase de production( peut </a:t>
            </a:r>
            <a:r>
              <a:rPr lang="fr-FR" dirty="0" err="1" smtClean="0"/>
              <a:t>etre</a:t>
            </a:r>
            <a:r>
              <a:rPr lang="fr-FR" dirty="0" smtClean="0"/>
              <a:t> un peu long donc couper en deux mais où ?)</a:t>
            </a:r>
          </a:p>
          <a:p>
            <a:pPr lvl="1"/>
            <a:r>
              <a:rPr lang="fr-FR" dirty="0" smtClean="0"/>
              <a:t>Plan du site</a:t>
            </a:r>
          </a:p>
          <a:p>
            <a:pPr lvl="1"/>
            <a:r>
              <a:rPr lang="fr-FR" dirty="0" smtClean="0"/>
              <a:t>Maquettes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Exposé par Benoît :</a:t>
            </a:r>
            <a:endParaRPr lang="fr-FR" dirty="0"/>
          </a:p>
          <a:p>
            <a:pPr lvl="1"/>
            <a:r>
              <a:rPr lang="fr-FR" dirty="0" smtClean="0"/>
              <a:t>Tâches en phase pré-production</a:t>
            </a:r>
          </a:p>
          <a:p>
            <a:pPr lvl="1"/>
            <a:r>
              <a:rPr lang="fr-FR" dirty="0" smtClean="0"/>
              <a:t>Tâches en phase production (2eme </a:t>
            </a:r>
            <a:r>
              <a:rPr lang="fr-FR" dirty="0" err="1" smtClean="0"/>
              <a:t>chap</a:t>
            </a:r>
            <a:r>
              <a:rPr lang="fr-FR" dirty="0"/>
              <a:t> </a:t>
            </a:r>
            <a:r>
              <a:rPr lang="fr-FR" dirty="0" smtClean="0"/>
              <a:t>??)</a:t>
            </a:r>
            <a:endParaRPr lang="fr-FR" dirty="0"/>
          </a:p>
          <a:p>
            <a:pPr lvl="1"/>
            <a:r>
              <a:rPr lang="fr-FR" dirty="0" smtClean="0"/>
              <a:t>MCD </a:t>
            </a:r>
          </a:p>
          <a:p>
            <a:pPr lvl="1"/>
            <a:r>
              <a:rPr lang="fr-FR" dirty="0" smtClean="0"/>
              <a:t>Base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92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Technologies utilisées</a:t>
            </a:r>
            <a:endParaRPr lang="fr-FR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Pour le MCD graphique: MOCODO</a:t>
            </a:r>
          </a:p>
          <a:p>
            <a:r>
              <a:rPr lang="fr-FR" sz="3200" dirty="0"/>
              <a:t>Pour la maquette du site: </a:t>
            </a:r>
            <a:r>
              <a:rPr lang="fr-FR" sz="3200" dirty="0" err="1"/>
              <a:t>Balsamiq</a:t>
            </a:r>
            <a:endParaRPr lang="fr-FR" sz="3200" dirty="0"/>
          </a:p>
          <a:p>
            <a:r>
              <a:rPr lang="fr-FR" sz="3200" dirty="0"/>
              <a:t>Pour la base de donnée: MySQL</a:t>
            </a:r>
          </a:p>
          <a:p>
            <a:r>
              <a:rPr lang="fr-FR" sz="3200" dirty="0"/>
              <a:t>Pour le Back-end: PHP</a:t>
            </a:r>
          </a:p>
          <a:p>
            <a:r>
              <a:rPr lang="fr-FR" sz="3200" dirty="0"/>
              <a:t>Pour le Front-End: HTML5, CSS3, JavaScript, SCSS, </a:t>
            </a:r>
            <a:r>
              <a:rPr lang="fr-FR" sz="3200" dirty="0" err="1" smtClean="0"/>
              <a:t>Bootstrap</a:t>
            </a:r>
            <a:endParaRPr lang="fr-FR" sz="3200" dirty="0"/>
          </a:p>
          <a:p>
            <a:r>
              <a:rPr lang="fr-FR" sz="3200" dirty="0"/>
              <a:t>Logiciel de présentation: Microsoft </a:t>
            </a:r>
            <a:r>
              <a:rPr lang="fr-FR" sz="3200" dirty="0" smtClean="0"/>
              <a:t>POWERPOINT</a:t>
            </a:r>
            <a:endParaRPr lang="fr-FR" sz="3200" dirty="0"/>
          </a:p>
          <a:p>
            <a:r>
              <a:rPr lang="fr-FR" sz="3200" dirty="0"/>
              <a:t>Outils de collaborations: </a:t>
            </a:r>
            <a:r>
              <a:rPr lang="fr-FR" sz="3200" dirty="0" err="1"/>
              <a:t>Github</a:t>
            </a:r>
            <a:r>
              <a:rPr lang="fr-FR" sz="3200" dirty="0"/>
              <a:t>, </a:t>
            </a:r>
            <a:r>
              <a:rPr lang="fr-FR" sz="3200" dirty="0" err="1" smtClean="0"/>
              <a:t>Trello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941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Tâches pré-production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d'une documentation comprenant la liste des taches, les technologies à </a:t>
            </a:r>
            <a:r>
              <a:rPr lang="fr-FR" dirty="0" smtClean="0"/>
              <a:t>utiliser, </a:t>
            </a:r>
            <a:r>
              <a:rPr lang="fr-FR" dirty="0"/>
              <a:t>les maquettes et le MCD</a:t>
            </a:r>
          </a:p>
          <a:p>
            <a:r>
              <a:rPr lang="fr-FR" dirty="0"/>
              <a:t>Mise en place du projet sur </a:t>
            </a:r>
            <a:r>
              <a:rPr lang="fr-FR" dirty="0" err="1"/>
              <a:t>Github</a:t>
            </a:r>
            <a:r>
              <a:rPr lang="fr-FR" dirty="0"/>
              <a:t> et attributions des accès aux différents collaborateurs</a:t>
            </a:r>
          </a:p>
          <a:p>
            <a:r>
              <a:rPr lang="fr-FR" dirty="0" smtClean="0"/>
              <a:t>Création du Modèle Conceptuel des Données</a:t>
            </a:r>
          </a:p>
          <a:p>
            <a:r>
              <a:rPr lang="fr-FR" dirty="0" smtClean="0"/>
              <a:t>Création de la hiérarchisation du plan du site</a:t>
            </a:r>
          </a:p>
          <a:p>
            <a:r>
              <a:rPr lang="fr-FR" dirty="0" smtClean="0"/>
              <a:t>Création des maquettes de représentation des pages du site</a:t>
            </a:r>
          </a:p>
          <a:p>
            <a:r>
              <a:rPr lang="fr-FR" dirty="0" smtClean="0"/>
              <a:t>Création de la base de données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541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Tâches pendant la production 1ere partie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7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Tâches pendant la production 2eme partie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Plan du site</a:t>
            </a:r>
            <a:endParaRPr lang="fr-FR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428"/>
            <a:ext cx="12178050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Modèle conceptuel de données</a:t>
            </a:r>
            <a:endParaRPr lang="fr-FR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656" y="1690688"/>
            <a:ext cx="8012688" cy="420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Maquettes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341879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266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Office Theme</vt:lpstr>
      <vt:lpstr>Présentation PPE Parking</vt:lpstr>
      <vt:lpstr>Points importants de la présentation</vt:lpstr>
      <vt:lpstr>Technologies utilisées</vt:lpstr>
      <vt:lpstr>Tâches pré-production</vt:lpstr>
      <vt:lpstr>Tâches pendant la production 1ere partie</vt:lpstr>
      <vt:lpstr>Tâches pendant la production 2eme partie</vt:lpstr>
      <vt:lpstr>Plan du site</vt:lpstr>
      <vt:lpstr>Modèle conceptuel de données</vt:lpstr>
      <vt:lpstr>Maquettes</vt:lpstr>
      <vt:lpstr>Base de données</vt:lpstr>
      <vt:lpstr>Base de données</vt:lpstr>
      <vt:lpstr>Base de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PPE Parking</dc:title>
  <dc:creator>Benoit Valle</dc:creator>
  <cp:lastModifiedBy>Benoit Valle</cp:lastModifiedBy>
  <cp:revision>9</cp:revision>
  <dcterms:created xsi:type="dcterms:W3CDTF">2018-09-27T12:37:41Z</dcterms:created>
  <dcterms:modified xsi:type="dcterms:W3CDTF">2018-09-27T21:03:30Z</dcterms:modified>
</cp:coreProperties>
</file>