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45B7-7732-0966-527A-9C2BC44CE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3E665-BA79-66CF-4DA3-BB9DEBB83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C1D3-74F4-7460-6D32-1779882C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016C-88AA-4328-9750-BADA6C0E600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BC09-25C1-609F-E5C7-BD85D114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1C0D-2771-DA27-00DE-AA6F939B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B98-3F40-4323-B7E6-40501700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5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F433-790E-CB65-0C20-492E5C3D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5375E-A039-B9A6-B9D1-D53C467B3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DCA5-A8C3-3160-32F0-919A2CC5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016C-88AA-4328-9750-BADA6C0E600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95DC-CFA3-E3BC-200F-8C8C41BC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0670-65BE-FEC1-A9E1-F54ABA50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B98-3F40-4323-B7E6-40501700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6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8D743-A15C-1BA4-69DF-CB92576A1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A6146-DDEB-1EB1-31E6-99333A45F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1FCA7-539E-9A9B-4ACF-DAF34485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016C-88AA-4328-9750-BADA6C0E600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5D47C-F02B-1DF2-44DF-29AAC091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02315-8455-5970-A9AF-E702C00E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B98-3F40-4323-B7E6-40501700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FBBE-6DF8-AD15-28EA-69CAF252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49C2-033E-ED34-8964-B7864C517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2F36-F2F1-BFE5-A9F9-F4CDC5CE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016C-88AA-4328-9750-BADA6C0E600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C4F4-368F-7B36-9BFD-7827030B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3FC7-6A40-9F19-AEF6-91DECD77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B98-3F40-4323-B7E6-40501700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0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6D42-0B2E-E2E7-D8CE-CCC79C88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D80B-C3D8-DFE3-4EBF-72F9DB162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4FF2-E347-FFF7-20FA-C1E862A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016C-88AA-4328-9750-BADA6C0E600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AD997-702D-E247-91B9-D1741FE4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3244E-203A-8C90-18BC-0BE5145D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B98-3F40-4323-B7E6-40501700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42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6C7B-E165-9BA5-49A3-92DF8EDB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FF67-F62E-0EE8-4548-6B6DDFD1A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158D5-C930-91F0-F862-5A4527B1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5126C-4AF2-CE18-6204-4FF76F12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016C-88AA-4328-9750-BADA6C0E600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84995-E511-FD31-AD2A-83F66155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184D4-EA6D-6C55-8169-07AC8E63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B98-3F40-4323-B7E6-40501700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76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6B6A-CB84-2F8E-2D71-F67FE924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39C8-5261-80CD-EE58-233A083E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21848-9C4F-338F-1DD9-44FE2E471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F4E7B-D3EB-74C6-3317-2AC06DCD4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0567-60FE-760A-7D3B-2B9A5D813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4E071-C7EC-BFC8-9A0F-05DA359C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016C-88AA-4328-9750-BADA6C0E600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2890C-6728-B026-0DCB-300887DC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E2C03-DBF3-276F-6263-38CC7274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B98-3F40-4323-B7E6-40501700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0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56F5-C3E2-719A-DBA1-932F4561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FEF71-A418-CF63-B726-EF64C08F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016C-88AA-4328-9750-BADA6C0E600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D5273-59DD-5A2A-10DB-47524D9A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E708D-5A97-AB48-2241-B9221B95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B98-3F40-4323-B7E6-40501700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64FCD-E44D-F325-07A2-282B4254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016C-88AA-4328-9750-BADA6C0E600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E4A1B-00BA-0B0C-130C-D6A43E29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E2929-A6FF-A064-3859-857FF15D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B98-3F40-4323-B7E6-40501700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82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2188-9AE4-9471-A2A9-9D1C5333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48F0-32DA-6540-17C2-2E292AB7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366F6-D4ED-C9E7-17E5-740EF781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5B9E6-5476-3FA5-92BE-2150FE7D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016C-88AA-4328-9750-BADA6C0E600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9E8F7-62BD-8A15-3353-1E66AACF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0FB89-5F34-A2B9-B01E-B48D7618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B98-3F40-4323-B7E6-40501700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33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7603-D31E-7E0A-C4C8-5ACB4E64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D5742-789E-D554-154C-8D2AE7215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C200F-08C4-CD0F-A197-9C6AFA2FF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23233-A5AD-E3C1-A67E-F7E6F463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016C-88AA-4328-9750-BADA6C0E600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ADCC7-0856-CF31-DAE2-C120A5A7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18DC-381D-EABE-6106-118A33E8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B98-3F40-4323-B7E6-40501700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97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EB997-D586-A412-D946-BCC9EB6A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12394-967F-264D-FF09-3F91EBCE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E574-DD35-7218-9E36-CC5D427D8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5016C-88AA-4328-9750-BADA6C0E6002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020CB-C30B-3E5E-4BD9-34132E846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38553-DAAB-2688-E3EE-36B28BB54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5B98-3F40-4323-B7E6-40501700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962B-4986-2D4A-2208-43F5A0E05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Diplomatic Emu-</a:t>
            </a:r>
            <a:r>
              <a:rPr lang="en-GB" dirty="0" err="1"/>
              <a:t>nity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883FD-606D-0EFC-D276-6E96CFA4F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The Emu Agenda</a:t>
            </a:r>
          </a:p>
        </p:txBody>
      </p:sp>
    </p:spTree>
    <p:extLst>
      <p:ext uri="{BB962C8B-B14F-4D97-AF65-F5344CB8AC3E}">
        <p14:creationId xmlns:p14="http://schemas.microsoft.com/office/powerpoint/2010/main" val="397437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9646-14DE-AB0D-BB7D-968E4DC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E6D3-24F2-4F05-21E7-5C170629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8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383B-108C-425D-5F1A-F31A53FA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20B4-0DCA-EE76-B8D1-025D0EDE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52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Diplomatic Emu-nity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Diplomatic Emu-nity</dc:title>
  <dc:creator>MAYA DO</dc:creator>
  <cp:lastModifiedBy>MAYA DO</cp:lastModifiedBy>
  <cp:revision>2</cp:revision>
  <dcterms:created xsi:type="dcterms:W3CDTF">2022-12-07T14:11:35Z</dcterms:created>
  <dcterms:modified xsi:type="dcterms:W3CDTF">2022-12-07T14:20:53Z</dcterms:modified>
</cp:coreProperties>
</file>