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13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8863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38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21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804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9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4549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322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073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2286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858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389B61-4607-40B4-AF47-221EB529E925}" type="datetimeFigureOut">
              <a:rPr lang="fr-FR" smtClean="0"/>
              <a:t>21/02/2022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F0454-689B-4A3A-BBAD-766CE98A543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8955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/>
          <a:lstStyle/>
          <a:p>
            <a:r>
              <a:rPr lang="fr-FR" dirty="0" smtClean="0">
                <a:latin typeface="Impact" panose="020B0806030902050204" pitchFamily="34" charset="0"/>
              </a:rPr>
              <a:t>Présentation de projet :</a:t>
            </a:r>
            <a:br>
              <a:rPr lang="fr-FR" dirty="0" smtClean="0">
                <a:latin typeface="Impact" panose="020B0806030902050204" pitchFamily="34" charset="0"/>
              </a:rPr>
            </a:br>
            <a:r>
              <a:rPr lang="fr-FR" dirty="0" err="1" smtClean="0">
                <a:latin typeface="Impact" panose="020B0806030902050204" pitchFamily="34" charset="0"/>
              </a:rPr>
              <a:t>Carto-Geo</a:t>
            </a:r>
            <a:endParaRPr lang="fr-FR" dirty="0">
              <a:latin typeface="Impact" panose="020B080603090205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02277" y="6228859"/>
            <a:ext cx="9144000" cy="413009"/>
          </a:xfrm>
        </p:spPr>
        <p:txBody>
          <a:bodyPr>
            <a:normAutofit lnSpcReduction="10000"/>
          </a:bodyPr>
          <a:lstStyle/>
          <a:p>
            <a:pPr algn="l"/>
            <a:r>
              <a:rPr lang="fr-FR" dirty="0" smtClean="0"/>
              <a:t>Fournet Robin CDTL DAM 2021-2022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28538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Projet en 2 parties :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Trouve-Pays :</a:t>
            </a:r>
          </a:p>
          <a:p>
            <a:pPr marL="0" indent="0">
              <a:buNone/>
            </a:pPr>
            <a:r>
              <a:rPr lang="fr-FR" dirty="0" smtClean="0"/>
              <a:t>L’utilisateur rentre le nom d’un pays dans une boite de texte et appui sur un bouton pour valider. Un drapeau du pays apparais donc à son emplacement.</a:t>
            </a:r>
          </a:p>
          <a:p>
            <a:r>
              <a:rPr lang="fr-FR" dirty="0" err="1" smtClean="0"/>
              <a:t>Geo</a:t>
            </a:r>
            <a:r>
              <a:rPr lang="fr-FR" dirty="0" smtClean="0"/>
              <a:t>-Quizz :</a:t>
            </a:r>
          </a:p>
          <a:p>
            <a:pPr marL="0" indent="0">
              <a:buNone/>
            </a:pPr>
            <a:r>
              <a:rPr lang="fr-FR" dirty="0" smtClean="0"/>
              <a:t>Sur la terre un pays et son drapeau va être affiché. L’utilisateur doit entrer le nom du pays dans une boite de texte. Le pays à deviner est aléatoire.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3418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 pays 		   |			</a:t>
            </a:r>
            <a:r>
              <a:rPr lang="fr-FR" dirty="0" err="1" smtClean="0"/>
              <a:t>Geo</a:t>
            </a:r>
            <a:r>
              <a:rPr lang="fr-FR" dirty="0" smtClean="0"/>
              <a:t>-Quizz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38" y="2125132"/>
            <a:ext cx="5252624" cy="368776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6" y="2121264"/>
            <a:ext cx="5579534" cy="3691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06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Requête XML Ajax</a:t>
            </a:r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4233596" cy="1137179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78" y="3464943"/>
            <a:ext cx="6335104" cy="80702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4668"/>
            <a:ext cx="6337782" cy="1237256"/>
          </a:xfrm>
          <a:prstGeom prst="rect">
            <a:avLst/>
          </a:prstGeom>
        </p:spPr>
      </p:pic>
      <p:sp>
        <p:nvSpPr>
          <p:cNvPr id="11" name="ZoneTexte 10"/>
          <p:cNvSpPr txBox="1"/>
          <p:nvPr/>
        </p:nvSpPr>
        <p:spPr>
          <a:xfrm>
            <a:off x="838200" y="2961739"/>
            <a:ext cx="4597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Geo</a:t>
            </a:r>
            <a:r>
              <a:rPr lang="fr-FR" dirty="0" smtClean="0"/>
              <a:t>-Quizz: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r>
              <a:rPr lang="fr-FR" dirty="0" smtClean="0"/>
              <a:t>Trouve pays 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137091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99</Words>
  <Application>Microsoft Office PowerPoint</Application>
  <PresentationFormat>Grand écran</PresentationFormat>
  <Paragraphs>16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Impact</vt:lpstr>
      <vt:lpstr>Thème Office</vt:lpstr>
      <vt:lpstr>Présentation de projet : Carto-Geo</vt:lpstr>
      <vt:lpstr>Projet en 2 parties :</vt:lpstr>
      <vt:lpstr>Trouve pays      |   Geo-Quizz</vt:lpstr>
      <vt:lpstr>Requête XML Ajax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de projet : Carto-Geo</dc:title>
  <dc:creator>Robin Fournet</dc:creator>
  <cp:lastModifiedBy>Robin Fournet</cp:lastModifiedBy>
  <cp:revision>3</cp:revision>
  <dcterms:created xsi:type="dcterms:W3CDTF">2022-02-21T12:21:14Z</dcterms:created>
  <dcterms:modified xsi:type="dcterms:W3CDTF">2022-02-21T12:30:25Z</dcterms:modified>
</cp:coreProperties>
</file>