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Fournier" initials="PF" lastIdx="1" clrIdx="0">
    <p:extLst>
      <p:ext uri="{19B8F6BF-5375-455C-9EA6-DF929625EA0E}">
        <p15:presenceInfo xmlns:p15="http://schemas.microsoft.com/office/powerpoint/2012/main" userId="6a2f79f76e58ec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3DC-9BE7-4EBF-839E-05FDF921C3F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5CB5-444B-4D61-82EE-5F52ABD98F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1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3DC-9BE7-4EBF-839E-05FDF921C3F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5CB5-444B-4D61-82EE-5F52ABD98F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2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3DC-9BE7-4EBF-839E-05FDF921C3F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5CB5-444B-4D61-82EE-5F52ABD98F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4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3DC-9BE7-4EBF-839E-05FDF921C3F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5CB5-444B-4D61-82EE-5F52ABD98F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3DC-9BE7-4EBF-839E-05FDF921C3F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5CB5-444B-4D61-82EE-5F52ABD98F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1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3DC-9BE7-4EBF-839E-05FDF921C3F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5CB5-444B-4D61-82EE-5F52ABD98F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8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3DC-9BE7-4EBF-839E-05FDF921C3F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5CB5-444B-4D61-82EE-5F52ABD98F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5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3DC-9BE7-4EBF-839E-05FDF921C3F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5CB5-444B-4D61-82EE-5F52ABD98F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9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3DC-9BE7-4EBF-839E-05FDF921C3F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5CB5-444B-4D61-82EE-5F52ABD98F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3DC-9BE7-4EBF-839E-05FDF921C3F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5CB5-444B-4D61-82EE-5F52ABD98F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9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3DC-9BE7-4EBF-839E-05FDF921C3F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5CB5-444B-4D61-82EE-5F52ABD98F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6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893DC-9BE7-4EBF-839E-05FDF921C3F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E5CB5-444B-4D61-82EE-5F52ABD98F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64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E6391120-F737-4793-A59A-705E0AE907A0}"/>
              </a:ext>
            </a:extLst>
          </p:cNvPr>
          <p:cNvSpPr/>
          <p:nvPr/>
        </p:nvSpPr>
        <p:spPr>
          <a:xfrm>
            <a:off x="2659855" y="2391166"/>
            <a:ext cx="6858000" cy="4466835"/>
          </a:xfrm>
          <a:custGeom>
            <a:avLst/>
            <a:gdLst>
              <a:gd name="connsiteX0" fmla="*/ 160304 w 6858000"/>
              <a:gd name="connsiteY0" fmla="*/ 0 h 4466835"/>
              <a:gd name="connsiteX1" fmla="*/ 168451 w 6858000"/>
              <a:gd name="connsiteY1" fmla="*/ 28690 h 4466835"/>
              <a:gd name="connsiteX2" fmla="*/ 3443290 w 6858000"/>
              <a:gd name="connsiteY2" fmla="*/ 2438010 h 4466835"/>
              <a:gd name="connsiteX3" fmla="*/ 6664219 w 6858000"/>
              <a:gd name="connsiteY3" fmla="*/ 188015 h 4466835"/>
              <a:gd name="connsiteX4" fmla="*/ 6711986 w 6858000"/>
              <a:gd name="connsiteY4" fmla="*/ 46845 h 4466835"/>
              <a:gd name="connsiteX5" fmla="*/ 6750046 w 6858000"/>
              <a:gd name="connsiteY5" fmla="*/ 180875 h 4466835"/>
              <a:gd name="connsiteX6" fmla="*/ 6858000 w 6858000"/>
              <a:gd name="connsiteY6" fmla="*/ 1037835 h 4466835"/>
              <a:gd name="connsiteX7" fmla="*/ 3429000 w 6858000"/>
              <a:gd name="connsiteY7" fmla="*/ 4466835 h 4466835"/>
              <a:gd name="connsiteX8" fmla="*/ 0 w 6858000"/>
              <a:gd name="connsiteY8" fmla="*/ 1037835 h 4466835"/>
              <a:gd name="connsiteX9" fmla="*/ 154161 w 6858000"/>
              <a:gd name="connsiteY9" fmla="*/ 18156 h 446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0" h="4466835">
                <a:moveTo>
                  <a:pt x="160304" y="0"/>
                </a:moveTo>
                <a:lnTo>
                  <a:pt x="168451" y="28690"/>
                </a:lnTo>
                <a:cubicBezTo>
                  <a:pt x="602602" y="1424528"/>
                  <a:pt x="1904591" y="2438010"/>
                  <a:pt x="3443290" y="2438010"/>
                </a:cubicBezTo>
                <a:cubicBezTo>
                  <a:pt x="4922809" y="2438010"/>
                  <a:pt x="6183475" y="1500989"/>
                  <a:pt x="6664219" y="188015"/>
                </a:cubicBezTo>
                <a:lnTo>
                  <a:pt x="6711986" y="46845"/>
                </a:lnTo>
                <a:lnTo>
                  <a:pt x="6750046" y="180875"/>
                </a:lnTo>
                <a:cubicBezTo>
                  <a:pt x="6820519" y="454782"/>
                  <a:pt x="6858000" y="741931"/>
                  <a:pt x="6858000" y="1037835"/>
                </a:cubicBezTo>
                <a:cubicBezTo>
                  <a:pt x="6858000" y="2931619"/>
                  <a:pt x="5322784" y="4466835"/>
                  <a:pt x="3429000" y="4466835"/>
                </a:cubicBezTo>
                <a:cubicBezTo>
                  <a:pt x="1535216" y="4466835"/>
                  <a:pt x="0" y="2931619"/>
                  <a:pt x="0" y="1037835"/>
                </a:cubicBezTo>
                <a:cubicBezTo>
                  <a:pt x="0" y="682751"/>
                  <a:pt x="53973" y="340272"/>
                  <a:pt x="154161" y="18156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8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47189055-98F3-4971-8C80-ADF9A0D7F254}"/>
              </a:ext>
            </a:extLst>
          </p:cNvPr>
          <p:cNvSpPr/>
          <p:nvPr/>
        </p:nvSpPr>
        <p:spPr>
          <a:xfrm>
            <a:off x="2659855" y="0"/>
            <a:ext cx="6858000" cy="6858000"/>
          </a:xfrm>
          <a:custGeom>
            <a:avLst/>
            <a:gdLst>
              <a:gd name="connsiteX0" fmla="*/ 3429000 w 6858000"/>
              <a:gd name="connsiteY0" fmla="*/ 0 h 6858000"/>
              <a:gd name="connsiteX1" fmla="*/ 3779596 w 6858000"/>
              <a:gd name="connsiteY1" fmla="*/ 17704 h 6858000"/>
              <a:gd name="connsiteX2" fmla="*/ 3804597 w 6858000"/>
              <a:gd name="connsiteY2" fmla="*/ 20881 h 6858000"/>
              <a:gd name="connsiteX3" fmla="*/ 3576240 w 6858000"/>
              <a:gd name="connsiteY3" fmla="*/ 55732 h 6858000"/>
              <a:gd name="connsiteX4" fmla="*/ 1385890 w 6858000"/>
              <a:gd name="connsiteY4" fmla="*/ 2743200 h 6858000"/>
              <a:gd name="connsiteX5" fmla="*/ 4129090 w 6858000"/>
              <a:gd name="connsiteY5" fmla="*/ 5486400 h 6858000"/>
              <a:gd name="connsiteX6" fmla="*/ 6816558 w 6858000"/>
              <a:gd name="connsiteY6" fmla="*/ 3296051 h 6858000"/>
              <a:gd name="connsiteX7" fmla="*/ 6843448 w 6858000"/>
              <a:gd name="connsiteY7" fmla="*/ 3119856 h 6858000"/>
              <a:gd name="connsiteX8" fmla="*/ 6853538 w 6858000"/>
              <a:gd name="connsiteY8" fmla="*/ 3252544 h 6858000"/>
              <a:gd name="connsiteX9" fmla="*/ 6858000 w 6858000"/>
              <a:gd name="connsiteY9" fmla="*/ 3429000 h 6858000"/>
              <a:gd name="connsiteX10" fmla="*/ 3429000 w 6858000"/>
              <a:gd name="connsiteY10" fmla="*/ 6858000 h 6858000"/>
              <a:gd name="connsiteX11" fmla="*/ 0 w 6858000"/>
              <a:gd name="connsiteY11" fmla="*/ 3429000 h 6858000"/>
              <a:gd name="connsiteX12" fmla="*/ 3429000 w 6858000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6858000">
                <a:moveTo>
                  <a:pt x="3429000" y="0"/>
                </a:moveTo>
                <a:cubicBezTo>
                  <a:pt x="3547362" y="0"/>
                  <a:pt x="3664323" y="5997"/>
                  <a:pt x="3779596" y="17704"/>
                </a:cubicBezTo>
                <a:lnTo>
                  <a:pt x="3804597" y="20881"/>
                </a:lnTo>
                <a:lnTo>
                  <a:pt x="3576240" y="55732"/>
                </a:lnTo>
                <a:cubicBezTo>
                  <a:pt x="2326210" y="311525"/>
                  <a:pt x="1385890" y="1417551"/>
                  <a:pt x="1385890" y="2743200"/>
                </a:cubicBezTo>
                <a:cubicBezTo>
                  <a:pt x="1385890" y="4258228"/>
                  <a:pt x="2614062" y="5486400"/>
                  <a:pt x="4129090" y="5486400"/>
                </a:cubicBezTo>
                <a:cubicBezTo>
                  <a:pt x="5454740" y="5486400"/>
                  <a:pt x="6560765" y="4546081"/>
                  <a:pt x="6816558" y="3296051"/>
                </a:cubicBezTo>
                <a:lnTo>
                  <a:pt x="6843448" y="3119856"/>
                </a:lnTo>
                <a:lnTo>
                  <a:pt x="6853538" y="3252544"/>
                </a:lnTo>
                <a:cubicBezTo>
                  <a:pt x="6856501" y="3310989"/>
                  <a:pt x="6858000" y="3369819"/>
                  <a:pt x="6858000" y="3429000"/>
                </a:cubicBezTo>
                <a:cubicBezTo>
                  <a:pt x="6858000" y="5322784"/>
                  <a:pt x="5322784" y="6858000"/>
                  <a:pt x="3429000" y="6858000"/>
                </a:cubicBezTo>
                <a:cubicBezTo>
                  <a:pt x="1535216" y="6858000"/>
                  <a:pt x="0" y="5322784"/>
                  <a:pt x="0" y="3429000"/>
                </a:cubicBezTo>
                <a:cubicBezTo>
                  <a:pt x="0" y="1535216"/>
                  <a:pt x="1535216" y="0"/>
                  <a:pt x="3429000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4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55EA915-43D2-47AF-A60F-B6BE06EEE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8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 Fournier</dc:creator>
  <cp:lastModifiedBy>Paul Fournier</cp:lastModifiedBy>
  <cp:revision>2</cp:revision>
  <dcterms:created xsi:type="dcterms:W3CDTF">2019-03-26T02:58:06Z</dcterms:created>
  <dcterms:modified xsi:type="dcterms:W3CDTF">2019-03-26T03:07:46Z</dcterms:modified>
</cp:coreProperties>
</file>