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0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39CD-6286-4BAE-9D8B-0D64305EE52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C3EE-B6C6-4DFB-9CB9-D75B39C26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674" y="3574872"/>
            <a:ext cx="9144000" cy="2329557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Кластеризация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дневников по векам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DIN Pro Black" panose="020B0A04020101010102" pitchFamily="34" charset="0"/>
              <a:cs typeface="DIN Pro Black" panose="020B0A04020101010102" pitchFamily="34" charset="0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6878476" y="1788134"/>
            <a:ext cx="1572505" cy="1013000"/>
          </a:xfrm>
          <a:prstGeom prst="wedgeEllipseCallou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664728" y="1963307"/>
            <a:ext cx="530355" cy="4701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534650" y="1873287"/>
            <a:ext cx="733451" cy="650192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-590048"/>
            <a:ext cx="12190476" cy="80380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98353" y="6201366"/>
            <a:ext cx="4049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white">
                    <a:lumMod val="50000"/>
                  </a:prstClr>
                </a:solidFill>
                <a:latin typeface="DIN Pro Black" panose="020B0A04020101010102" pitchFamily="34" charset="0"/>
                <a:ea typeface="+mj-ea"/>
                <a:cs typeface="DIN Pro Black" panose="020B0A04020101010102" pitchFamily="34" charset="0"/>
              </a:rPr>
              <a:t>Приложение </a:t>
            </a:r>
            <a:r>
              <a:rPr lang="ru-RU" sz="4400" dirty="0" smtClean="0">
                <a:solidFill>
                  <a:prstClr val="white">
                    <a:lumMod val="50000"/>
                  </a:prstClr>
                </a:solidFill>
                <a:latin typeface="DIN Pro Black" panose="020B0A04020101010102" pitchFamily="34" charset="0"/>
                <a:ea typeface="+mj-ea"/>
                <a:cs typeface="DIN Pro Black" panose="020B0A04020101010102" pitchFamily="34" charset="0"/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-171000"/>
            <a:ext cx="12190476" cy="7200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30977" y="6182116"/>
            <a:ext cx="4049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srgbClr val="FFC000">
                    <a:lumMod val="60000"/>
                    <a:lumOff val="40000"/>
                  </a:srgb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Приложение </a:t>
            </a:r>
            <a:r>
              <a:rPr lang="ru-RU" sz="4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4</a:t>
            </a:r>
            <a:endParaRPr lang="ru-RU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9035" y="3861598"/>
            <a:ext cx="9144000" cy="232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01.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 Приводим дела в порядок..</a:t>
            </a:r>
            <a:endParaRPr lang="ru-RU" dirty="0">
              <a:solidFill>
                <a:schemeClr val="bg1">
                  <a:lumMod val="50000"/>
                </a:schemeClr>
              </a:solidFill>
              <a:latin typeface="DIN Pro Black" panose="020B0A04020101010102" pitchFamily="34" charset="0"/>
              <a:cs typeface="DIN Pro Black" panose="020B0A04020101010102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9035" y="5026377"/>
            <a:ext cx="9144000" cy="232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- dates by authors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()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 -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c</a:t>
            </a:r>
            <a:r>
              <a:rPr lang="ru-RU" sz="1800" dirty="0" err="1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мотрим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 даты 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и количество записей на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каждую из них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-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remove_eng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() –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удаляем записи на английском языке (нам нужен одноязычный </a:t>
            </a:r>
            <a:r>
              <a:rPr lang="ru-RU" sz="1800" dirty="0" err="1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датафрейм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)</a:t>
            </a:r>
          </a:p>
          <a:p>
            <a:endParaRPr lang="ru-RU" sz="1800" dirty="0">
              <a:solidFill>
                <a:schemeClr val="bg1">
                  <a:lumMod val="5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  <a:p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   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</p:txBody>
      </p:sp>
      <p:sp>
        <p:nvSpPr>
          <p:cNvPr id="6" name="5-конечная звезда 5"/>
          <p:cNvSpPr/>
          <p:nvPr/>
        </p:nvSpPr>
        <p:spPr>
          <a:xfrm rot="1813339">
            <a:off x="11374452" y="182880"/>
            <a:ext cx="628252" cy="614741"/>
          </a:xfrm>
          <a:prstGeom prst="star5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5" y="2117086"/>
            <a:ext cx="6344535" cy="16194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t="523" r="799" b="6249"/>
          <a:stretch/>
        </p:blipFill>
        <p:spPr>
          <a:xfrm>
            <a:off x="6793090" y="1173682"/>
            <a:ext cx="4800716" cy="30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3" y="5531826"/>
            <a:ext cx="10515600" cy="5994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2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.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 Бьем базу! 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/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</a:b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763" y="6032319"/>
            <a:ext cx="10515600" cy="43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Разбиваем теперь уже чистый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.csv </a:t>
            </a: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на отдельные, классифицированные по векам  </a:t>
            </a:r>
            <a:endParaRPr lang="ru-RU" sz="1800" dirty="0">
              <a:solidFill>
                <a:schemeClr val="accent4">
                  <a:lumMod val="60000"/>
                  <a:lumOff val="4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6" y="587141"/>
            <a:ext cx="8582671" cy="4251844"/>
          </a:xfrm>
          <a:prstGeom prst="rect">
            <a:avLst/>
          </a:prstGeom>
        </p:spPr>
      </p:pic>
      <p:sp>
        <p:nvSpPr>
          <p:cNvPr id="5" name="Пятно 1 4"/>
          <p:cNvSpPr/>
          <p:nvPr/>
        </p:nvSpPr>
        <p:spPr>
          <a:xfrm>
            <a:off x="8287352" y="248758"/>
            <a:ext cx="914400" cy="844302"/>
          </a:xfrm>
          <a:prstGeom prst="irregularSeal1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059" y="50622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.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 Считаем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059" y="6137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Считаем общее количество слов, записей и среднюю длину предложения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9" y="1827519"/>
            <a:ext cx="9390476" cy="2095238"/>
          </a:xfrm>
          <a:prstGeom prst="rect">
            <a:avLst/>
          </a:prstGeom>
        </p:spPr>
      </p:pic>
      <p:sp>
        <p:nvSpPr>
          <p:cNvPr id="9" name="Улыбающееся лицо 8"/>
          <p:cNvSpPr/>
          <p:nvPr/>
        </p:nvSpPr>
        <p:spPr>
          <a:xfrm>
            <a:off x="5306728" y="5399773"/>
            <a:ext cx="585549" cy="556272"/>
          </a:xfrm>
          <a:prstGeom prst="smileyFac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059" y="50622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4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.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 Обновляем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.csv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059" y="6195311"/>
            <a:ext cx="6043863" cy="38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Создаем нов</a:t>
            </a: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ые</a:t>
            </a: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 .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csv </a:t>
            </a:r>
            <a:r>
              <a:rPr lang="ru-RU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Regular" panose="020B0504020101020102" pitchFamily="34" charset="0"/>
                <a:cs typeface="DIN Pro Regular" panose="020B0504020101020102" pitchFamily="34" charset="0"/>
              </a:rPr>
              <a:t>с колонкой под длину предложения </a:t>
            </a:r>
            <a:endParaRPr lang="ru-RU" sz="1800" dirty="0">
              <a:solidFill>
                <a:schemeClr val="accent4">
                  <a:lumMod val="60000"/>
                  <a:lumOff val="40000"/>
                </a:schemeClr>
              </a:solidFill>
              <a:latin typeface="DIN Pro Regular" panose="020B0504020101020102" pitchFamily="34" charset="0"/>
              <a:cs typeface="DIN Pro Regular" panose="020B0504020101020102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9" y="2150694"/>
            <a:ext cx="11242308" cy="2318726"/>
          </a:xfrm>
          <a:prstGeom prst="rect">
            <a:avLst/>
          </a:prstGeom>
        </p:spPr>
      </p:pic>
      <p:sp>
        <p:nvSpPr>
          <p:cNvPr id="7" name="Молния 6"/>
          <p:cNvSpPr/>
          <p:nvPr/>
        </p:nvSpPr>
        <p:spPr>
          <a:xfrm>
            <a:off x="10645541" y="269507"/>
            <a:ext cx="1097280" cy="1347537"/>
          </a:xfrm>
          <a:prstGeom prst="lightningBol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684" y="5541060"/>
            <a:ext cx="10515600" cy="6359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.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684" y="6176963"/>
            <a:ext cx="6014987" cy="34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Смотрим среднее значение, расхождение, количество слов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Солнце 4"/>
          <p:cNvSpPr/>
          <p:nvPr/>
        </p:nvSpPr>
        <p:spPr>
          <a:xfrm>
            <a:off x="11011301" y="5737828"/>
            <a:ext cx="946486" cy="878270"/>
          </a:xfrm>
          <a:prstGeom prst="sun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40741"/>
          <a:stretch/>
        </p:blipFill>
        <p:spPr>
          <a:xfrm>
            <a:off x="292042" y="545375"/>
            <a:ext cx="5983629" cy="45984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59259"/>
          <a:stretch/>
        </p:blipFill>
        <p:spPr>
          <a:xfrm>
            <a:off x="6357486" y="545375"/>
            <a:ext cx="5518486" cy="29157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31" y="3804386"/>
            <a:ext cx="5497996" cy="13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428" y="5738695"/>
            <a:ext cx="10695370" cy="131293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06. Кластеризация дневников по векам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Солнце 4"/>
          <p:cNvSpPr/>
          <p:nvPr/>
        </p:nvSpPr>
        <p:spPr>
          <a:xfrm>
            <a:off x="10684042" y="4673600"/>
            <a:ext cx="1147822" cy="1065095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17" y="78228"/>
            <a:ext cx="5248977" cy="58461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8930"/>
          <a:stretch/>
        </p:blipFill>
        <p:spPr>
          <a:xfrm>
            <a:off x="5797183" y="78228"/>
            <a:ext cx="591676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7526" y="5607213"/>
            <a:ext cx="1181501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Приложение 1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7" y="808025"/>
            <a:ext cx="9813036" cy="4799188"/>
          </a:xfrm>
          <a:prstGeom prst="rect">
            <a:avLst/>
          </a:prstGeom>
        </p:spPr>
      </p:pic>
      <p:sp>
        <p:nvSpPr>
          <p:cNvPr id="8" name="Овальная выноска 7"/>
          <p:cNvSpPr/>
          <p:nvPr/>
        </p:nvSpPr>
        <p:spPr>
          <a:xfrm>
            <a:off x="10324319" y="171090"/>
            <a:ext cx="1572505" cy="1013000"/>
          </a:xfrm>
          <a:prstGeom prst="wedgeEllipseCallou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олния 8"/>
          <p:cNvSpPr/>
          <p:nvPr/>
        </p:nvSpPr>
        <p:spPr>
          <a:xfrm rot="751884">
            <a:off x="10832866" y="313779"/>
            <a:ext cx="497661" cy="611163"/>
          </a:xfrm>
          <a:prstGeom prst="lightningBol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6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428" y="5738695"/>
            <a:ext cx="10695370" cy="131293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Приложение 2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Солнце 4"/>
          <p:cNvSpPr/>
          <p:nvPr/>
        </p:nvSpPr>
        <p:spPr>
          <a:xfrm>
            <a:off x="10684042" y="4673600"/>
            <a:ext cx="1147822" cy="1065095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-399572"/>
            <a:ext cx="12191238" cy="76576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53207" y="6282190"/>
            <a:ext cx="4976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IN Pro Black" panose="020B0A04020101010102" pitchFamily="34" charset="0"/>
                <a:cs typeface="DIN Pro Black" panose="020B0A04020101010102" pitchFamily="34" charset="0"/>
              </a:rPr>
              <a:t>Приложение 2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4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119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DIN Pro Black</vt:lpstr>
      <vt:lpstr>DIN Pro Regular</vt:lpstr>
      <vt:lpstr>Тема Office</vt:lpstr>
      <vt:lpstr>Кластеризация дневников по векам</vt:lpstr>
      <vt:lpstr>Презентация PowerPoint</vt:lpstr>
      <vt:lpstr>02. Бьем базу!   </vt:lpstr>
      <vt:lpstr>03. Считаем слова</vt:lpstr>
      <vt:lpstr>04. Обновляем .csv</vt:lpstr>
      <vt:lpstr>05. Анализ</vt:lpstr>
      <vt:lpstr>06. Кластеризация дневников по векам</vt:lpstr>
      <vt:lpstr>Приложение 1</vt:lpstr>
      <vt:lpstr>Приложение 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Elizaveta Samorodova</dc:creator>
  <cp:lastModifiedBy>Elizaveta Samorodova</cp:lastModifiedBy>
  <cp:revision>19</cp:revision>
  <dcterms:created xsi:type="dcterms:W3CDTF">2021-01-17T12:48:11Z</dcterms:created>
  <dcterms:modified xsi:type="dcterms:W3CDTF">2021-01-17T17:22:19Z</dcterms:modified>
</cp:coreProperties>
</file>