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Курсовая работа на тему</a:t>
            </a:r>
            <a:br>
              <a:rPr lang="ru-RU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“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Цифровое искусство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”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https://www.kop.ru/upload/iblock/2ba/2ba6bc53a91f011ec9a006384388d87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4" y="332656"/>
            <a:ext cx="1611312" cy="155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84168" y="4149080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Выполнил:</a:t>
            </a:r>
          </a:p>
          <a:p>
            <a:pPr algn="just"/>
            <a:r>
              <a:rPr lang="ru-RU" dirty="0"/>
              <a:t>студент 2 </a:t>
            </a:r>
            <a:r>
              <a:rPr lang="ru-RU" dirty="0" smtClean="0"/>
              <a:t>курса</a:t>
            </a:r>
            <a:endParaRPr lang="en-US" dirty="0" smtClean="0"/>
          </a:p>
          <a:p>
            <a:pPr algn="just"/>
            <a:r>
              <a:rPr lang="ru-RU" dirty="0" smtClean="0"/>
              <a:t>направления </a:t>
            </a:r>
            <a:r>
              <a:rPr lang="ru-RU" dirty="0"/>
              <a:t>ИВТ</a:t>
            </a:r>
          </a:p>
          <a:p>
            <a:pPr algn="just"/>
            <a:r>
              <a:rPr lang="ru-RU" dirty="0"/>
              <a:t>Кузнецов Антон Денисович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1033" y="6095292"/>
            <a:ext cx="127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Санкт-Петербург</a:t>
            </a:r>
            <a:br>
              <a:rPr lang="ru-RU" sz="1200" dirty="0" smtClean="0"/>
            </a:br>
            <a:r>
              <a:rPr lang="ru-RU" sz="1200" dirty="0" smtClean="0"/>
              <a:t>2020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5952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ru-RU" sz="3600" dirty="0" err="1" smtClean="0"/>
              <a:t>Web</a:t>
            </a:r>
            <a:r>
              <a:rPr lang="ru-RU" sz="3600" dirty="0" smtClean="0"/>
              <a:t>-дизайн</a:t>
            </a:r>
            <a:endParaRPr lang="ru-RU" sz="3600" dirty="0"/>
          </a:p>
        </p:txBody>
      </p:sp>
      <p:pic>
        <p:nvPicPr>
          <p:cNvPr id="4" name="Picture 6" descr="https://img77.uenicdn.com/image/upload/v1564671264/service_images/shutterstock_36901268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0384"/>
            <a:ext cx="4824536" cy="346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2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ru-RU" sz="3600" dirty="0"/>
              <a:t>Компьютерные </a:t>
            </a:r>
            <a:r>
              <a:rPr lang="ru-RU" sz="3600" dirty="0" smtClean="0"/>
              <a:t>игры   </a:t>
            </a:r>
            <a:endParaRPr lang="ru-RU" sz="3600" dirty="0"/>
          </a:p>
        </p:txBody>
      </p:sp>
      <p:pic>
        <p:nvPicPr>
          <p:cNvPr id="5" name="Рисунок 4" descr="https://i.playground.ru/p/SwGl2roGOXVee1QBtyzZ1g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49314"/>
            <a:ext cx="3960440" cy="280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3dnews.ru/assets/external/illustrations/2020/02/18/1003919/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49314"/>
            <a:ext cx="4032448" cy="2801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5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31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Цель проведенного </a:t>
            </a:r>
            <a:r>
              <a:rPr lang="ru-RU" sz="4000" dirty="0" smtClean="0"/>
              <a:t>исследования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Анализ и изучение возникновения </a:t>
            </a:r>
            <a:r>
              <a:rPr lang="ru-RU" sz="2400" dirty="0"/>
              <a:t>и </a:t>
            </a:r>
            <a:r>
              <a:rPr lang="ru-RU" sz="2400" dirty="0" smtClean="0"/>
              <a:t>развития</a:t>
            </a:r>
            <a:r>
              <a:rPr lang="en-US" sz="2400" dirty="0" smtClean="0"/>
              <a:t> </a:t>
            </a:r>
            <a:r>
              <a:rPr lang="ru-RU" sz="2400" dirty="0"/>
              <a:t>явления</a:t>
            </a:r>
            <a:r>
              <a:rPr lang="ru-RU" sz="2400" dirty="0" smtClean="0"/>
              <a:t> </a:t>
            </a:r>
            <a:r>
              <a:rPr lang="ru-RU" sz="2400" dirty="0"/>
              <a:t>цифрового </a:t>
            </a:r>
            <a:r>
              <a:rPr lang="ru-RU" sz="2400" dirty="0" smtClean="0"/>
              <a:t>искусства. </a:t>
            </a:r>
            <a:endParaRPr lang="ru-RU" sz="2400" dirty="0"/>
          </a:p>
        </p:txBody>
      </p:sp>
      <p:pic>
        <p:nvPicPr>
          <p:cNvPr id="2052" name="Picture 4" descr="https://st3.depositphotos.com/3369547/13499/v/950/depositphotos_134999474-stock-illustration-isolated-magnifying-gla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4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Исследовательские </a:t>
            </a:r>
            <a:r>
              <a:rPr lang="ru-RU" sz="3600" dirty="0"/>
              <a:t>задачи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Определить </a:t>
            </a:r>
            <a:r>
              <a:rPr lang="ru-RU" sz="2400" dirty="0" smtClean="0"/>
              <a:t>условия </a:t>
            </a:r>
            <a:r>
              <a:rPr lang="ru-RU" sz="2400" dirty="0"/>
              <a:t>для формирования цифрового искусства</a:t>
            </a:r>
            <a:r>
              <a:rPr lang="ru-RU" sz="2400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Рассмотреть явление цифрового </a:t>
            </a:r>
            <a:r>
              <a:rPr lang="ru-RU" sz="2400" dirty="0" smtClean="0"/>
              <a:t>пространства.</a:t>
            </a:r>
          </a:p>
          <a:p>
            <a:pPr marL="457200" lvl="0" indent="-457200">
              <a:buFont typeface="+mj-lt"/>
              <a:buAutoNum type="arabicPeriod"/>
            </a:pP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Изучить особенности создания, восприятия и распространения цифрового искусства.</a:t>
            </a:r>
          </a:p>
          <a:p>
            <a:pPr marL="0" indent="0" algn="ctr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06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Зарождение цифрового искусства</a:t>
            </a:r>
          </a:p>
        </p:txBody>
      </p:sp>
      <p:pic>
        <p:nvPicPr>
          <p:cNvPr id="4" name="Рисунок 3" descr="https://pbs.twimg.com/media/DlCzz3hVAAIrmm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13631"/>
            <a:ext cx="3443456" cy="37014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444073" y="5589240"/>
            <a:ext cx="19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 1. Билл Гейтс. </a:t>
            </a:r>
          </a:p>
        </p:txBody>
      </p:sp>
    </p:spTree>
    <p:extLst>
      <p:ext uri="{BB962C8B-B14F-4D97-AF65-F5344CB8AC3E}">
        <p14:creationId xmlns:p14="http://schemas.microsoft.com/office/powerpoint/2010/main" val="150087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Современное </a:t>
            </a:r>
            <a:r>
              <a:rPr lang="ru-RU" sz="3600" dirty="0" smtClean="0"/>
              <a:t>искусство</a:t>
            </a:r>
            <a:endParaRPr lang="ru-RU" sz="3600" dirty="0"/>
          </a:p>
        </p:txBody>
      </p:sp>
      <p:pic>
        <p:nvPicPr>
          <p:cNvPr id="3074" name="Picture 2" descr="https://nikfinearts.com/wp-content/uploads/2018/03/COLORFUL-ABSTRACT-TR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8880"/>
            <a:ext cx="4238904" cy="281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28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Виды </a:t>
            </a:r>
            <a:r>
              <a:rPr lang="ru-RU" sz="3600" dirty="0"/>
              <a:t>цифрового искусства</a:t>
            </a:r>
          </a:p>
        </p:txBody>
      </p:sp>
      <p:pic>
        <p:nvPicPr>
          <p:cNvPr id="6146" name="Picture 2" descr="https://avatars.mds.yandex.net/get-pdb/215709/23a83e46-0568-4dcd-8a55-d308a0b32e1b/s1200?webp=fal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76068"/>
            <a:ext cx="2304256" cy="18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.xingosoftware.com/audioxpress/images/fetch/dpr_1/https%3A%2F%2Fwww.audioxpress.com%2Fassets%2Fupload%2Fimages%2F0%2F20141009150919_Ensemble-Thunderbolt-Pro-Studio-TalkFront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76069"/>
            <a:ext cx="2376264" cy="18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mg77.uenicdn.com/image/upload/v1564671264/service_images/shutterstock_36901268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77072"/>
            <a:ext cx="230425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cdnews.ru/wp-content/uploads/2020/02/EROevBJWsAAD2b9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237626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9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Описание сфер компьютерного искусства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Компьютерная графика и дизайн.</a:t>
            </a:r>
          </a:p>
          <a:p>
            <a:endParaRPr lang="ru-RU" sz="2400" dirty="0"/>
          </a:p>
          <a:p>
            <a:pPr lvl="0"/>
            <a:r>
              <a:rPr lang="ru-RU" sz="2400" dirty="0"/>
              <a:t>Компьютерная музыка и аудио.</a:t>
            </a:r>
          </a:p>
          <a:p>
            <a:pPr marL="0" indent="0">
              <a:buNone/>
            </a:pPr>
            <a:endParaRPr lang="ru-RU" sz="2400" dirty="0"/>
          </a:p>
          <a:p>
            <a:pPr lvl="0"/>
            <a:r>
              <a:rPr lang="ru-RU" sz="2400" dirty="0" err="1"/>
              <a:t>Web</a:t>
            </a:r>
            <a:r>
              <a:rPr lang="ru-RU" sz="2400" dirty="0"/>
              <a:t>-дизайн.</a:t>
            </a:r>
          </a:p>
          <a:p>
            <a:endParaRPr lang="ru-RU" sz="2400" dirty="0"/>
          </a:p>
          <a:p>
            <a:pPr lvl="0"/>
            <a:r>
              <a:rPr lang="ru-RU" sz="2400" dirty="0"/>
              <a:t>Компьютерные игры.   </a:t>
            </a:r>
          </a:p>
        </p:txBody>
      </p:sp>
    </p:spTree>
    <p:extLst>
      <p:ext uri="{BB962C8B-B14F-4D97-AF65-F5344CB8AC3E}">
        <p14:creationId xmlns:p14="http://schemas.microsoft.com/office/powerpoint/2010/main" val="46901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/>
              <a:t>Компьютерная графика и дизайн</a:t>
            </a:r>
            <a:endParaRPr lang="ru-RU" sz="3600" dirty="0"/>
          </a:p>
        </p:txBody>
      </p:sp>
      <p:pic>
        <p:nvPicPr>
          <p:cNvPr id="5" name="Рисунок 4" descr="http://nozdr.ru/_media/creation/pictures/pseudo/n_goal9.as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7"/>
            <a:ext cx="3528392" cy="267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vistapointe.net/images/ms-paint-wallpaper-1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3672408" cy="2679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88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ru-RU" sz="3600" dirty="0"/>
              <a:t>Компьютерная музыка и </a:t>
            </a:r>
            <a:r>
              <a:rPr lang="ru-RU" sz="3600" dirty="0" smtClean="0"/>
              <a:t>аудио</a:t>
            </a:r>
            <a:endParaRPr lang="ru-RU" sz="3600" dirty="0"/>
          </a:p>
        </p:txBody>
      </p:sp>
      <p:pic>
        <p:nvPicPr>
          <p:cNvPr id="7170" name="Picture 2" descr="https://i.ytimg.com/vi/WsUxa-E2hpo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85" y="1772237"/>
            <a:ext cx="6608733" cy="37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48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97</Words>
  <Application>Microsoft Office PowerPoint</Application>
  <PresentationFormat>Экран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Цель проведенного исследования </vt:lpstr>
      <vt:lpstr>Исследовательские задачи </vt:lpstr>
      <vt:lpstr>Зарождение цифрового искусства</vt:lpstr>
      <vt:lpstr>Современное искусство</vt:lpstr>
      <vt:lpstr>Виды цифрового искусства</vt:lpstr>
      <vt:lpstr>Описание сфер компьютерного искусства</vt:lpstr>
      <vt:lpstr>Компьютерная графика и дизайн</vt:lpstr>
      <vt:lpstr>Компьютерная музыка и аудио</vt:lpstr>
      <vt:lpstr>Web-дизайн</vt:lpstr>
      <vt:lpstr>Компьютерные игры  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Кузнецов</dc:creator>
  <cp:lastModifiedBy>Антон Кузнецов</cp:lastModifiedBy>
  <cp:revision>4</cp:revision>
  <dcterms:created xsi:type="dcterms:W3CDTF">2020-06-05T08:52:09Z</dcterms:created>
  <dcterms:modified xsi:type="dcterms:W3CDTF">2020-06-05T09:30:00Z</dcterms:modified>
</cp:coreProperties>
</file>