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8" r:id="rId2"/>
    <p:sldId id="257" r:id="rId3"/>
    <p:sldId id="284" r:id="rId4"/>
    <p:sldId id="262" r:id="rId5"/>
    <p:sldId id="287" r:id="rId6"/>
    <p:sldId id="260" r:id="rId7"/>
    <p:sldId id="261" r:id="rId8"/>
    <p:sldId id="285" r:id="rId9"/>
    <p:sldId id="286" r:id="rId10"/>
  </p:sldIdLst>
  <p:sldSz cx="9144000" cy="5143500" type="screen16x9"/>
  <p:notesSz cx="6858000" cy="9144000"/>
  <p:embeddedFontLst>
    <p:embeddedFont>
      <p:font typeface="Source Sans Pro" charset="0"/>
      <p:regular r:id="rId12"/>
      <p:bold r:id="rId13"/>
      <p:italic r:id="rId14"/>
      <p:boldItalic r:id="rId15"/>
    </p:embeddedFont>
    <p:embeddedFont>
      <p:font typeface="Montserrat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07E6FD3-8036-4F87-83E5-27587348F63A}">
  <a:tblStyle styleId="{F07E6FD3-8036-4F87-83E5-27587348F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 varScale="1"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122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strogalaxy.ru/download/AstrogalaxyRu_2009_Levita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ssuu.com/vseuchebniki/docs/150926172740-d702a74e3336450c83de61028293169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&#1089;&#1077;&#1079;&#1086;&#1085;&#1099;-&#1075;&#1086;&#1076;&#1072;.&#1088;&#1092;/%D1%81%D0%BE%D0%BB%D0%BD%D0%B5%D1%87%D0%BD%D0%B0%D1%8F%20%D1%81%D0%B8%D1%81%D1%82%D0%B5%D0%BC%D0%B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utogear.ru/article/403/069/vyichislitelnyiy-eksperiment-metodyi-i-etapyi-provedeniya/" TargetMode="External"/><Relationship Id="rId4" Type="http://schemas.openxmlformats.org/officeDocument/2006/relationships/hyperlink" Target="https://sites.google.com/site/solnecnaasistema73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971600" y="1450614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800" dirty="0" smtClean="0"/>
              <a:t>Работу провел Кузнецов Антон Денисович - студент РГПУ им. А.И Герцена факультета ИВТ.</a:t>
            </a:r>
            <a:endParaRPr sz="1800" dirty="0"/>
          </a:p>
        </p:txBody>
      </p:sp>
      <p:pic>
        <p:nvPicPr>
          <p:cNvPr id="91" name="Google Shape;91;p15" descr="photo-1434030216411-0b793f4b4173.jpg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62122" y="699542"/>
            <a:ext cx="756084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Портфолио студента-исследователя по лабораторной работе №1.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Библиография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r>
              <a:rPr lang="ru-RU" b="1" dirty="0">
                <a:hlinkClick r:id="rId3"/>
              </a:rPr>
              <a:t>Е.П. </a:t>
            </a:r>
            <a:r>
              <a:rPr lang="ru-RU" b="1" dirty="0" smtClean="0">
                <a:hlinkClick r:id="rId3"/>
              </a:rPr>
              <a:t>Левитан</a:t>
            </a:r>
            <a:r>
              <a:rPr lang="ru-RU" dirty="0">
                <a:hlinkClick r:id="rId3"/>
              </a:rPr>
              <a:t> </a:t>
            </a:r>
            <a:r>
              <a:rPr lang="en-US" dirty="0" smtClean="0">
                <a:hlinkClick r:id="rId3"/>
              </a:rPr>
              <a:t>”</a:t>
            </a:r>
            <a:r>
              <a:rPr lang="ru-RU" dirty="0" smtClean="0">
                <a:hlinkClick r:id="rId3"/>
              </a:rPr>
              <a:t>Астрономия</a:t>
            </a:r>
            <a:r>
              <a:rPr lang="en-US" dirty="0" smtClean="0">
                <a:hlinkClick r:id="rId3"/>
              </a:rPr>
              <a:t>” 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i="1" dirty="0" smtClean="0">
                <a:hlinkClick r:id="rId4"/>
              </a:rPr>
              <a:t>“</a:t>
            </a:r>
            <a:r>
              <a:rPr lang="ru-RU" i="1" dirty="0" smtClean="0">
                <a:hlinkClick r:id="rId4"/>
              </a:rPr>
              <a:t>Физика </a:t>
            </a:r>
            <a:r>
              <a:rPr lang="ru-RU" i="1" dirty="0">
                <a:hlinkClick r:id="rId4"/>
              </a:rPr>
              <a:t>11 </a:t>
            </a:r>
            <a:r>
              <a:rPr lang="ru-RU" i="1" dirty="0" smtClean="0">
                <a:hlinkClick r:id="rId4"/>
              </a:rPr>
              <a:t>класс</a:t>
            </a:r>
            <a:r>
              <a:rPr lang="en-US" i="1" dirty="0" smtClean="0">
                <a:hlinkClick r:id="rId4"/>
              </a:rPr>
              <a:t>”</a:t>
            </a:r>
            <a:r>
              <a:rPr lang="ru-RU" i="1" dirty="0" smtClean="0">
                <a:hlinkClick r:id="rId4"/>
              </a:rPr>
              <a:t> </a:t>
            </a:r>
            <a:r>
              <a:rPr lang="ru-RU" b="1" i="1" dirty="0" err="1">
                <a:hlinkClick r:id="rId4"/>
              </a:rPr>
              <a:t>Мякишев</a:t>
            </a:r>
            <a:r>
              <a:rPr lang="ru-RU" b="1" i="1" dirty="0">
                <a:hlinkClick r:id="rId4"/>
              </a:rPr>
              <a:t>, </a:t>
            </a:r>
            <a:r>
              <a:rPr lang="ru-RU" b="1" i="1" dirty="0" err="1">
                <a:hlinkClick r:id="rId4"/>
              </a:rPr>
              <a:t>Буховцев</a:t>
            </a:r>
            <a:r>
              <a:rPr lang="ru-RU" b="1" i="1" dirty="0">
                <a:hlinkClick r:id="rId4"/>
              </a:rPr>
              <a:t>, </a:t>
            </a:r>
            <a:r>
              <a:rPr lang="ru-RU" b="1" i="1" dirty="0" err="1" smtClean="0">
                <a:hlinkClick r:id="rId4"/>
              </a:rPr>
              <a:t>Чаругин</a:t>
            </a:r>
            <a:r>
              <a:rPr lang="en-US" b="1" i="1" dirty="0"/>
              <a:t>.</a:t>
            </a:r>
            <a:endParaRPr lang="ru-RU" b="1" dirty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Справочник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r>
              <a:rPr lang="ru-RU" dirty="0">
                <a:latin typeface="+mn-lt"/>
                <a:hlinkClick r:id="rId3"/>
              </a:rPr>
              <a:t>Солнечная </a:t>
            </a:r>
            <a:r>
              <a:rPr lang="ru-RU" dirty="0" smtClean="0">
                <a:latin typeface="+mn-lt"/>
                <a:hlinkClick r:id="rId3"/>
              </a:rPr>
              <a:t>система</a:t>
            </a:r>
            <a:r>
              <a:rPr lang="ru-RU" dirty="0">
                <a:latin typeface="+mn-lt"/>
              </a:rPr>
              <a:t>.</a:t>
            </a:r>
          </a:p>
          <a:p>
            <a:r>
              <a:rPr lang="ru-RU" dirty="0">
                <a:latin typeface="+mn-lt"/>
                <a:hlinkClick r:id="rId4"/>
              </a:rPr>
              <a:t>Сведения о планетах Солнечной </a:t>
            </a:r>
            <a:r>
              <a:rPr lang="ru-RU" dirty="0" smtClean="0">
                <a:latin typeface="+mn-lt"/>
                <a:hlinkClick r:id="rId4"/>
              </a:rPr>
              <a:t>системы</a:t>
            </a:r>
            <a:r>
              <a:rPr lang="ru-RU" dirty="0" smtClean="0">
                <a:latin typeface="+mn-lt"/>
              </a:rPr>
              <a:t>.</a:t>
            </a:r>
          </a:p>
          <a:p>
            <a:r>
              <a:rPr lang="ru-RU" dirty="0">
                <a:hlinkClick r:id="rId5"/>
              </a:rPr>
              <a:t>Вычислительный эксперимент: методы и этапы </a:t>
            </a:r>
            <a:r>
              <a:rPr lang="ru-RU" dirty="0" smtClean="0">
                <a:hlinkClick r:id="rId5"/>
              </a:rPr>
              <a:t>проведения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674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4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Глоссарий: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ru-RU" b="1" dirty="0"/>
              <a:t>Траектория движения тела </a:t>
            </a:r>
            <a:r>
              <a:rPr lang="ru-RU" dirty="0"/>
              <a:t>– это линия, по которой движется тело (определение из </a:t>
            </a:r>
            <a:r>
              <a:rPr lang="ru-RU" dirty="0" smtClean="0"/>
              <a:t>учебника «Физика </a:t>
            </a:r>
            <a:r>
              <a:rPr lang="ru-RU" dirty="0"/>
              <a:t>– 9 класс</a:t>
            </a:r>
            <a:r>
              <a:rPr lang="ru-RU" dirty="0" smtClean="0"/>
              <a:t>»).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 smtClean="0"/>
              <a:t>Материальная точка </a:t>
            </a:r>
            <a:r>
              <a:rPr lang="ru-RU" dirty="0" smtClean="0"/>
              <a:t>-  </a:t>
            </a:r>
            <a:r>
              <a:rPr lang="ru-RU" dirty="0"/>
              <a:t>это предмет, размерами которого можно </a:t>
            </a:r>
            <a:r>
              <a:rPr lang="ru-RU" dirty="0" smtClean="0"/>
              <a:t>пренебречь.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/>
              <a:t>Математическая </a:t>
            </a:r>
            <a:r>
              <a:rPr lang="ru-RU" b="1" dirty="0" smtClean="0"/>
              <a:t>модель</a:t>
            </a:r>
            <a:r>
              <a:rPr lang="ru-RU" dirty="0"/>
              <a:t> </a:t>
            </a:r>
            <a:r>
              <a:rPr lang="ru-RU" dirty="0" smtClean="0"/>
              <a:t>- это</a:t>
            </a:r>
            <a:r>
              <a:rPr lang="ru-RU" dirty="0"/>
              <a:t> упрощенное описание реальности с помощью математических понятий. </a:t>
            </a:r>
          </a:p>
        </p:txBody>
      </p:sp>
      <p:sp>
        <p:nvSpPr>
          <p:cNvPr id="5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7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0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5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Коллекция: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smtClean="0"/>
              <a:t>Материалы Лекции </a:t>
            </a:r>
            <a:r>
              <a:rPr lang="ru-RU" dirty="0"/>
              <a:t>№</a:t>
            </a:r>
            <a:r>
              <a:rPr lang="ru-RU" dirty="0" smtClean="0"/>
              <a:t>1 по ИТ в физике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1" name="Google Shape;130;p19"/>
          <p:cNvSpPr/>
          <p:nvPr/>
        </p:nvSpPr>
        <p:spPr>
          <a:xfrm rot="2466658">
            <a:off x="6215192" y="1301868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1;p19"/>
          <p:cNvSpPr/>
          <p:nvPr/>
        </p:nvSpPr>
        <p:spPr>
          <a:xfrm rot="-1609369">
            <a:off x="5851319" y="1697758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3;p19"/>
          <p:cNvSpPr/>
          <p:nvPr/>
        </p:nvSpPr>
        <p:spPr>
          <a:xfrm rot="-1609285">
            <a:off x="7286368" y="178159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0;p19"/>
          <p:cNvSpPr/>
          <p:nvPr/>
        </p:nvSpPr>
        <p:spPr>
          <a:xfrm rot="2621953">
            <a:off x="6395463" y="1899613"/>
            <a:ext cx="572062" cy="6077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20145926">
            <a:off x="7826967" y="1637778"/>
            <a:ext cx="457994" cy="393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3;p19"/>
          <p:cNvSpPr/>
          <p:nvPr/>
        </p:nvSpPr>
        <p:spPr>
          <a:xfrm rot="20146010">
            <a:off x="7160718" y="1422697"/>
            <a:ext cx="309016" cy="2652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755576" y="1491630"/>
            <a:ext cx="770485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ru-RU" b="1" dirty="0"/>
              <a:t>Чтобы заглянуть на миллионы лет назад, не нужно машины времени, — достаточно поднять голову и посмотреть на звезды.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/>
              <a:t>— Кира Борг</a:t>
            </a:r>
            <a:r>
              <a:rPr lang="ru-RU" dirty="0" smtClean="0"/>
              <a:t>.</a:t>
            </a:r>
            <a:r>
              <a:rPr lang="ru-RU" dirty="0"/>
              <a:t> </a:t>
            </a:r>
            <a:endParaRPr lang="ru-RU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/>
              <a:t>Астрономия: наука, которая учит нас, как правильно пользоваться Солнцем и планетами.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/>
              <a:t>—</a:t>
            </a:r>
            <a:r>
              <a:rPr lang="ru-RU" dirty="0" smtClean="0"/>
              <a:t> Стивен </a:t>
            </a:r>
            <a:r>
              <a:rPr lang="ru-RU" dirty="0" err="1" smtClean="0"/>
              <a:t>Ликок</a:t>
            </a:r>
            <a:r>
              <a:rPr lang="ru-RU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/>
              <a:t>Звезды не так близки друг к другу, как кажется.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/>
              <a:t>— </a:t>
            </a:r>
            <a:r>
              <a:rPr lang="ru-RU" i="1" dirty="0" smtClean="0"/>
              <a:t> </a:t>
            </a:r>
            <a:r>
              <a:rPr lang="ru-RU" dirty="0" smtClean="0"/>
              <a:t>Марк Твен.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/>
              <a:t>В космосе нет времен года: нет зимы и лета, нет весны и осени. Нет здесь какого-то конкретного вечера или утра, а есть только космос и более ничего.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/>
              <a:t>— </a:t>
            </a:r>
            <a:r>
              <a:rPr lang="ru-RU" i="1" dirty="0" err="1"/>
              <a:t>Рэй</a:t>
            </a:r>
            <a:r>
              <a:rPr lang="ru-RU" i="1" dirty="0"/>
              <a:t> </a:t>
            </a:r>
            <a:r>
              <a:rPr lang="ru-RU" i="1" dirty="0" err="1" smtClean="0"/>
              <a:t>Брэдбери</a:t>
            </a:r>
            <a:r>
              <a:rPr lang="ru-RU" i="1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Отчет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ru-RU" sz="1800" dirty="0" smtClean="0"/>
              <a:t>С помощью материалов лекции, а также таблицы  </a:t>
            </a:r>
            <a:r>
              <a:rPr lang="en-US" sz="1800" dirty="0" smtClean="0"/>
              <a:t>Excel</a:t>
            </a:r>
            <a:r>
              <a:rPr lang="ru-RU" sz="1800" dirty="0" smtClean="0"/>
              <a:t>, мы провели исследовательскую работу. Таким образом, </a:t>
            </a:r>
            <a:r>
              <a:rPr lang="ru-RU" sz="1800" dirty="0"/>
              <a:t>нам удалось и</a:t>
            </a:r>
            <a:r>
              <a:rPr lang="ru-RU" sz="1800" dirty="0" smtClean="0"/>
              <a:t>сследовать </a:t>
            </a:r>
            <a:r>
              <a:rPr lang="ru-RU" sz="1800" dirty="0"/>
              <a:t>видимую траекторию движения </a:t>
            </a:r>
            <a:r>
              <a:rPr lang="ru-RU" sz="1800" dirty="0" smtClean="0"/>
              <a:t>Марса и Меркурия. Вся работа предоставлена в виде скриншотов и самой таблицы </a:t>
            </a:r>
            <a:r>
              <a:rPr lang="en-US" sz="1800" dirty="0" smtClean="0"/>
              <a:t>Excel</a:t>
            </a:r>
            <a:r>
              <a:rPr lang="ru-RU" sz="1800" dirty="0" smtClean="0"/>
              <a:t>.  </a:t>
            </a:r>
            <a:endParaRPr sz="18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611" y="1571115"/>
            <a:ext cx="16287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288673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Входные данные.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1760" y="1571115"/>
            <a:ext cx="1800597" cy="288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04895" y="1290084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Значения координат с шагом в 10 дней. 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4159" y="1571115"/>
            <a:ext cx="3592021" cy="29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20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88673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Входные данные.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04895" y="1290084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Значения координат с шагом в 10 дней.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7" y="1564266"/>
            <a:ext cx="1687417" cy="135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340" y="1543736"/>
            <a:ext cx="2113781" cy="262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3721" y="1577461"/>
            <a:ext cx="3506355" cy="263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273869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190</Words>
  <Application>Microsoft Office PowerPoint</Application>
  <PresentationFormat>Экран (16:9)</PresentationFormat>
  <Paragraphs>39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Source Sans Pro</vt:lpstr>
      <vt:lpstr>Montserrat</vt:lpstr>
      <vt:lpstr>Gremio template</vt:lpstr>
      <vt:lpstr>Портфолио студента-исследователя по лабораторной работе №1.</vt:lpstr>
      <vt:lpstr>Библиография:</vt:lpstr>
      <vt:lpstr>Справочник:</vt:lpstr>
      <vt:lpstr>Презентация PowerPoint</vt:lpstr>
      <vt:lpstr>Презентация PowerPoint</vt:lpstr>
      <vt:lpstr>Презентация PowerPoint</vt:lpstr>
      <vt:lpstr>Отчет: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Антона Кузнецова</dc:title>
  <dc:creator>Антон Кузнецов</dc:creator>
  <cp:lastModifiedBy>Антон Кузнецов</cp:lastModifiedBy>
  <cp:revision>20</cp:revision>
  <dcterms:modified xsi:type="dcterms:W3CDTF">2018-09-20T21:37:55Z</dcterms:modified>
</cp:coreProperties>
</file>