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  <p:sldId id="286" r:id="rId9"/>
    <p:sldId id="288" r:id="rId10"/>
  </p:sldIdLst>
  <p:sldSz cx="9144000" cy="5143500" type="screen16x9"/>
  <p:notesSz cx="6858000" cy="9144000"/>
  <p:embeddedFontLst>
    <p:embeddedFont>
      <p:font typeface="Source Sans Pro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100" d="100"/>
          <a:sy n="100" d="100"/>
        </p:scale>
        <p:origin x="-51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solverbook.com/spravochnik/mexanika/kinematika/dvizhenie-tela-broshennogo-pod-uglom-k-gorizont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gear.ru/article/403/069/vyichislitelnyiy-eksperiment-metodyi-i-etapyi-provedeniya/" TargetMode="External"/><Relationship Id="rId4" Type="http://schemas.openxmlformats.org/officeDocument/2006/relationships/hyperlink" Target="https://www.kakprosto.ru/kak-952348-chto-takoe-ballisticheskaya-traektoriy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№2.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ru-RU" sz="1400" dirty="0">
                <a:latin typeface="+mn-lt"/>
                <a:hlinkClick r:id="rId3"/>
              </a:rPr>
              <a:t>Движение тела, брошенного под углом к горизонту.</a:t>
            </a:r>
            <a:endParaRPr lang="ru-RU" sz="1400" dirty="0">
              <a:latin typeface="+mn-lt"/>
            </a:endParaRPr>
          </a:p>
          <a:p>
            <a:endParaRPr lang="ru-RU" sz="1400" dirty="0" smtClean="0">
              <a:latin typeface="+mn-lt"/>
              <a:hlinkClick r:id="rId4"/>
            </a:endParaRPr>
          </a:p>
          <a:p>
            <a:r>
              <a:rPr lang="ru-RU" sz="1400" dirty="0" smtClean="0">
                <a:latin typeface="+mn-lt"/>
                <a:hlinkClick r:id="rId4"/>
              </a:rPr>
              <a:t>Что </a:t>
            </a:r>
            <a:r>
              <a:rPr lang="ru-RU" sz="1400" dirty="0">
                <a:latin typeface="+mn-lt"/>
                <a:hlinkClick r:id="rId4"/>
              </a:rPr>
              <a:t>такое баллистическая </a:t>
            </a:r>
            <a:r>
              <a:rPr lang="ru-RU" sz="1400" dirty="0" smtClean="0">
                <a:latin typeface="+mn-lt"/>
                <a:hlinkClick r:id="rId4"/>
              </a:rPr>
              <a:t>траектория.</a:t>
            </a:r>
            <a:endParaRPr lang="ru-RU" sz="1400" dirty="0" smtClean="0">
              <a:latin typeface="+mn-lt"/>
            </a:endParaRPr>
          </a:p>
          <a:p>
            <a:endParaRPr lang="ru-RU" sz="1400" dirty="0">
              <a:latin typeface="+mn-lt"/>
            </a:endParaRPr>
          </a:p>
          <a:p>
            <a:r>
              <a:rPr lang="ru-RU" sz="1400" dirty="0" smtClean="0">
                <a:latin typeface="+mn-lt"/>
                <a:hlinkClick r:id="rId5"/>
              </a:rPr>
              <a:t>Вычислительный </a:t>
            </a:r>
            <a:r>
              <a:rPr lang="ru-RU" sz="1400" dirty="0">
                <a:latin typeface="+mn-lt"/>
                <a:hlinkClick r:id="rId5"/>
              </a:rPr>
              <a:t>эксперимент: методы и этапы </a:t>
            </a:r>
            <a:r>
              <a:rPr lang="ru-RU" sz="1400" dirty="0" smtClean="0">
                <a:latin typeface="+mn-lt"/>
                <a:hlinkClick r:id="rId5"/>
              </a:rPr>
              <a:t>проведения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sz="1200" b="1" dirty="0">
                <a:latin typeface="+mn-lt"/>
              </a:rPr>
              <a:t>Движение тела под углом к горизонту</a:t>
            </a:r>
            <a:r>
              <a:rPr lang="ru-RU" sz="1200" dirty="0">
                <a:latin typeface="+mn-lt"/>
              </a:rPr>
              <a:t>, как и движение тела, брошенного горизонтально — это сложное криволинейное движение, которое можно представить в виде суммы двух независимых движений — равномерного прямолинейного движения в горизонтальном направлении и свободного падения по вертикали.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Математическая</a:t>
            </a:r>
            <a:r>
              <a:rPr lang="ru-RU" b="1" dirty="0"/>
              <a:t>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№</a:t>
            </a:r>
            <a:r>
              <a:rPr lang="ru-RU" dirty="0"/>
              <a:t>2</a:t>
            </a:r>
            <a:r>
              <a:rPr lang="ru-RU" dirty="0" smtClean="0"/>
              <a:t> 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/>
              <a:t>С помощью материалов лекции, а также таблицы  </a:t>
            </a:r>
            <a:r>
              <a:rPr lang="en-US" sz="1800" dirty="0" smtClean="0"/>
              <a:t>Excel</a:t>
            </a:r>
            <a:r>
              <a:rPr lang="ru-RU" sz="1800" dirty="0" smtClean="0"/>
              <a:t>, мы провели исследовательскую работу. Таким образом, </a:t>
            </a:r>
            <a:r>
              <a:rPr lang="ru-RU" sz="1800" dirty="0"/>
              <a:t>нам удалось смоделировать </a:t>
            </a:r>
            <a:r>
              <a:rPr lang="ru-RU" sz="1800" dirty="0" smtClean="0"/>
              <a:t>движение </a:t>
            </a:r>
            <a:r>
              <a:rPr lang="ru-RU" sz="1800" dirty="0"/>
              <a:t>тела под углом к горизонту. </a:t>
            </a:r>
            <a:r>
              <a:rPr lang="ru-RU" sz="1800" dirty="0" smtClean="0"/>
              <a:t>Вся работа предоставлена в виде скриншотов и самой таблицы </a:t>
            </a:r>
            <a:r>
              <a:rPr lang="en-US" sz="1800" dirty="0" smtClean="0"/>
              <a:t>Excel</a:t>
            </a:r>
            <a:r>
              <a:rPr lang="ru-RU" sz="1800" dirty="0" smtClean="0"/>
              <a:t>.  </a:t>
            </a: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320125"/>
            <a:ext cx="6426766" cy="309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12756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1.1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1419622"/>
            <a:ext cx="6704773" cy="298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127560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1.2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2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27560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8" y="1707654"/>
            <a:ext cx="7776863" cy="273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144</Words>
  <Application>Microsoft Office PowerPoint</Application>
  <PresentationFormat>Экран (16:9)</PresentationFormat>
  <Paragraphs>34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Montserrat</vt:lpstr>
      <vt:lpstr>Gremio template</vt:lpstr>
      <vt:lpstr>Портфолио студента-исследователя по лабораторной работе №2.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25</cp:revision>
  <dcterms:modified xsi:type="dcterms:W3CDTF">2018-09-28T07:33:15Z</dcterms:modified>
</cp:coreProperties>
</file>