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57" r:id="rId3"/>
    <p:sldId id="284" r:id="rId4"/>
    <p:sldId id="262" r:id="rId5"/>
    <p:sldId id="287" r:id="rId6"/>
    <p:sldId id="261" r:id="rId7"/>
    <p:sldId id="285" r:id="rId8"/>
    <p:sldId id="286" r:id="rId9"/>
    <p:sldId id="288" r:id="rId10"/>
  </p:sldIdLst>
  <p:sldSz cx="9144000" cy="5143500" type="screen16x9"/>
  <p:notesSz cx="6858000" cy="9144000"/>
  <p:embeddedFontLst>
    <p:embeddedFont>
      <p:font typeface="Source Sans Pro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7E6FD3-8036-4F87-83E5-27587348F63A}">
  <a:tblStyle styleId="{F07E6FD3-8036-4F87-83E5-27587348F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77" d="100"/>
          <a:sy n="77" d="100"/>
        </p:scale>
        <p:origin x="-102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122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vseuchebniki/docs/150926172740-d702a74e3336450c83de6102829316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solverbook.com/spravochnik/mexanika/kinematika/dvizhenie-tela-broshennogo-pod-uglom-k-gorizont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gear.ru/article/403/069/vyichislitelnyiy-eksperiment-metodyi-i-etapyi-provedeniya/" TargetMode="External"/><Relationship Id="rId4" Type="http://schemas.openxmlformats.org/officeDocument/2006/relationships/hyperlink" Target="https://www.kakprosto.ru/kak-952348-chto-takoe-ballisticheskaya-traektoriy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971600" y="1450614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800" dirty="0" smtClean="0"/>
              <a:t>Работу провел Кузнецов Антон Денисович - студент РГПУ им. А.И Герцена факультета ИВТ.</a:t>
            </a:r>
            <a:endParaRPr sz="1800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62122" y="699542"/>
            <a:ext cx="756084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Портфолио студента-исследователя по лабораторной работе №2.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Библиография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en-US" i="1" dirty="0" smtClean="0">
                <a:hlinkClick r:id="rId3"/>
              </a:rPr>
              <a:t>“</a:t>
            </a:r>
            <a:r>
              <a:rPr lang="ru-RU" i="1" dirty="0" smtClean="0">
                <a:hlinkClick r:id="rId3"/>
              </a:rPr>
              <a:t>Физика 11 класс</a:t>
            </a:r>
            <a:r>
              <a:rPr lang="en-US" i="1" dirty="0" smtClean="0">
                <a:hlinkClick r:id="rId3"/>
              </a:rPr>
              <a:t>”</a:t>
            </a:r>
            <a:r>
              <a:rPr lang="ru-RU" i="1" dirty="0" smtClean="0">
                <a:hlinkClick r:id="rId3"/>
              </a:rPr>
              <a:t> </a:t>
            </a:r>
            <a:r>
              <a:rPr lang="ru-RU" b="1" i="1" dirty="0" err="1" smtClean="0">
                <a:hlinkClick r:id="rId3"/>
              </a:rPr>
              <a:t>Мякишев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Буховцев</a:t>
            </a:r>
            <a:r>
              <a:rPr lang="ru-RU" b="1" i="1" dirty="0" smtClean="0">
                <a:hlinkClick r:id="rId3"/>
              </a:rPr>
              <a:t>, </a:t>
            </a:r>
            <a:r>
              <a:rPr lang="ru-RU" b="1" i="1" dirty="0" err="1" smtClean="0">
                <a:hlinkClick r:id="rId3"/>
              </a:rPr>
              <a:t>Чаругин</a:t>
            </a:r>
            <a:r>
              <a:rPr lang="en-US" b="1" i="1" dirty="0" smtClean="0"/>
              <a:t>.</a:t>
            </a:r>
            <a:endParaRPr lang="ru-RU" b="1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Справочник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234208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55576" y="1491630"/>
            <a:ext cx="7632848" cy="2764500"/>
          </a:xfrm>
        </p:spPr>
        <p:txBody>
          <a:bodyPr/>
          <a:lstStyle/>
          <a:p>
            <a:r>
              <a:rPr lang="ru-RU" sz="1400" dirty="0">
                <a:latin typeface="+mn-lt"/>
                <a:hlinkClick r:id="rId3"/>
              </a:rPr>
              <a:t>Движение тела, брошенного под углом к горизонту.</a:t>
            </a:r>
            <a:endParaRPr lang="ru-RU" sz="1400" dirty="0">
              <a:latin typeface="+mn-lt"/>
            </a:endParaRPr>
          </a:p>
          <a:p>
            <a:endParaRPr lang="ru-RU" sz="1400" dirty="0" smtClean="0">
              <a:latin typeface="+mn-lt"/>
              <a:hlinkClick r:id="rId4"/>
            </a:endParaRPr>
          </a:p>
          <a:p>
            <a:r>
              <a:rPr lang="ru-RU" sz="1400" dirty="0" smtClean="0">
                <a:latin typeface="+mn-lt"/>
                <a:hlinkClick r:id="rId4"/>
              </a:rPr>
              <a:t>Что </a:t>
            </a:r>
            <a:r>
              <a:rPr lang="ru-RU" sz="1400" dirty="0">
                <a:latin typeface="+mn-lt"/>
                <a:hlinkClick r:id="rId4"/>
              </a:rPr>
              <a:t>такое баллистическая </a:t>
            </a:r>
            <a:r>
              <a:rPr lang="ru-RU" sz="1400" dirty="0" smtClean="0">
                <a:latin typeface="+mn-lt"/>
                <a:hlinkClick r:id="rId4"/>
              </a:rPr>
              <a:t>траектория.</a:t>
            </a:r>
            <a:endParaRPr lang="ru-RU" sz="1400" dirty="0" smtClean="0">
              <a:latin typeface="+mn-lt"/>
            </a:endParaRPr>
          </a:p>
          <a:p>
            <a:endParaRPr lang="ru-RU" sz="1400" dirty="0">
              <a:latin typeface="+mn-lt"/>
            </a:endParaRPr>
          </a:p>
          <a:p>
            <a:r>
              <a:rPr lang="ru-RU" sz="1400" dirty="0" smtClean="0">
                <a:latin typeface="+mn-lt"/>
                <a:hlinkClick r:id="rId5"/>
              </a:rPr>
              <a:t>Вычислительный </a:t>
            </a:r>
            <a:r>
              <a:rPr lang="ru-RU" sz="1400" dirty="0">
                <a:latin typeface="+mn-lt"/>
                <a:hlinkClick r:id="rId5"/>
              </a:rPr>
              <a:t>эксперимент: методы и этапы </a:t>
            </a:r>
            <a:r>
              <a:rPr lang="ru-RU" sz="1400" dirty="0" smtClean="0">
                <a:latin typeface="+mn-lt"/>
                <a:hlinkClick r:id="rId5"/>
              </a:rPr>
              <a:t>проведения</a:t>
            </a:r>
            <a:r>
              <a:rPr lang="ru-RU" sz="1400" dirty="0" smtClean="0">
                <a:latin typeface="+mn-lt"/>
              </a:rPr>
              <a:t>.</a:t>
            </a:r>
            <a:endParaRPr lang="ru-RU" sz="1400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7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Глоссарий: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ru-RU" sz="1200" b="1" dirty="0">
                <a:latin typeface="+mn-lt"/>
              </a:rPr>
              <a:t>Движение тела под углом к горизонту</a:t>
            </a:r>
            <a:r>
              <a:rPr lang="ru-RU" sz="1200" dirty="0">
                <a:latin typeface="+mn-lt"/>
              </a:rPr>
              <a:t>, как и движение тела, брошенного горизонтально — это сложное криволинейное движение, которое можно представить в виде суммы двух независимых движений — равномерного прямолинейного движения в горизонтальном направлении и свободного падения по вертикали.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="1" dirty="0" smtClean="0"/>
              <a:t>Математическая</a:t>
            </a:r>
            <a:r>
              <a:rPr lang="ru-RU" b="1" dirty="0"/>
              <a:t> </a:t>
            </a:r>
            <a:r>
              <a:rPr lang="ru-RU" b="1" dirty="0" smtClean="0"/>
              <a:t>модель</a:t>
            </a:r>
            <a:r>
              <a:rPr lang="ru-RU" dirty="0"/>
              <a:t> </a:t>
            </a:r>
            <a:r>
              <a:rPr lang="ru-RU" dirty="0" smtClean="0"/>
              <a:t>- это</a:t>
            </a:r>
            <a:r>
              <a:rPr lang="ru-RU" dirty="0"/>
              <a:t> упрощенное описание реальности с помощью математических понятий. </a:t>
            </a:r>
          </a:p>
        </p:txBody>
      </p:sp>
      <p:sp>
        <p:nvSpPr>
          <p:cNvPr id="5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7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0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0" name="Google Shape;81;p14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>
                <a:latin typeface="+mj-lt"/>
              </a:rPr>
              <a:t>Коллекция:</a:t>
            </a:r>
            <a:endParaRPr lang="ru-RU" sz="1800" dirty="0">
              <a:latin typeface="+mj-lt"/>
            </a:endParaRPr>
          </a:p>
        </p:txBody>
      </p:sp>
      <p:sp>
        <p:nvSpPr>
          <p:cNvPr id="21" name="Текст 2"/>
          <p:cNvSpPr txBox="1">
            <a:spLocks/>
          </p:cNvSpPr>
          <p:nvPr/>
        </p:nvSpPr>
        <p:spPr>
          <a:xfrm>
            <a:off x="755576" y="1491630"/>
            <a:ext cx="4451136" cy="276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/>
              <a:t>Материалы Лекции №</a:t>
            </a:r>
            <a:r>
              <a:rPr lang="ru-RU" dirty="0"/>
              <a:t>2</a:t>
            </a:r>
            <a:r>
              <a:rPr lang="ru-RU" dirty="0" smtClean="0"/>
              <a:t> по ИТ в физике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Google Shape;130;p19"/>
          <p:cNvSpPr/>
          <p:nvPr/>
        </p:nvSpPr>
        <p:spPr>
          <a:xfrm rot="2466658">
            <a:off x="6215192" y="1301868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1;p19"/>
          <p:cNvSpPr/>
          <p:nvPr/>
        </p:nvSpPr>
        <p:spPr>
          <a:xfrm rot="-1609369">
            <a:off x="5851319" y="1697758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3;p19"/>
          <p:cNvSpPr/>
          <p:nvPr/>
        </p:nvSpPr>
        <p:spPr>
          <a:xfrm rot="-1609285">
            <a:off x="7286368" y="178159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0;p19"/>
          <p:cNvSpPr/>
          <p:nvPr/>
        </p:nvSpPr>
        <p:spPr>
          <a:xfrm rot="2621953">
            <a:off x="6395463" y="1899613"/>
            <a:ext cx="572062" cy="6077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;p19"/>
          <p:cNvSpPr/>
          <p:nvPr/>
        </p:nvSpPr>
        <p:spPr>
          <a:xfrm rot="20145926">
            <a:off x="7826967" y="1637778"/>
            <a:ext cx="457994" cy="393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;p19"/>
          <p:cNvSpPr/>
          <p:nvPr/>
        </p:nvSpPr>
        <p:spPr>
          <a:xfrm rot="20146010">
            <a:off x="7160718" y="1422697"/>
            <a:ext cx="309016" cy="2652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Отчет</a:t>
            </a:r>
            <a:r>
              <a:rPr lang="en-US" sz="1800" dirty="0" smtClean="0"/>
              <a:t>:</a:t>
            </a:r>
            <a:endParaRPr sz="18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/>
              <a:t>С помощью материалов лекции, а также таблицы  </a:t>
            </a:r>
            <a:r>
              <a:rPr lang="en-US" sz="1800" dirty="0" smtClean="0"/>
              <a:t>Excel</a:t>
            </a:r>
            <a:r>
              <a:rPr lang="ru-RU" sz="1800" dirty="0" smtClean="0"/>
              <a:t>, мы провели исследовательскую работу. Таким образом, </a:t>
            </a:r>
            <a:r>
              <a:rPr lang="ru-RU" sz="1800" dirty="0"/>
              <a:t>нам удалось смоделировать </a:t>
            </a:r>
            <a:r>
              <a:rPr lang="ru-RU" sz="1800" dirty="0" smtClean="0"/>
              <a:t>движение </a:t>
            </a:r>
            <a:r>
              <a:rPr lang="ru-RU" sz="1800" dirty="0"/>
              <a:t>тела под углом к горизонту. </a:t>
            </a:r>
            <a:r>
              <a:rPr lang="ru-RU" sz="1800" dirty="0" smtClean="0"/>
              <a:t>Вся работа предоставлена в виде скриншотов и самой таблицы </a:t>
            </a:r>
            <a:r>
              <a:rPr lang="en-US" sz="1800" dirty="0" smtClean="0"/>
              <a:t>Excel</a:t>
            </a:r>
            <a:r>
              <a:rPr lang="ru-RU" sz="1800" dirty="0" smtClean="0"/>
              <a:t>.  </a:t>
            </a: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320125"/>
            <a:ext cx="6426766" cy="309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12756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1.1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1419622"/>
            <a:ext cx="6704773" cy="298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127560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1.2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2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2;p18"/>
          <p:cNvSpPr txBox="1">
            <a:spLocks/>
          </p:cNvSpPr>
          <p:nvPr/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 smtClean="0"/>
              <a:t>Отчет:</a:t>
            </a:r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27560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1336234"/>
            <a:ext cx="6582026" cy="310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144</Words>
  <Application>Microsoft Office PowerPoint</Application>
  <PresentationFormat>Экран (16:9)</PresentationFormat>
  <Paragraphs>34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Montserrat</vt:lpstr>
      <vt:lpstr>Gremio template</vt:lpstr>
      <vt:lpstr>Портфолио студента-исследователя по лабораторной работе №2.</vt:lpstr>
      <vt:lpstr>Библиография:</vt:lpstr>
      <vt:lpstr>Справочник:</vt:lpstr>
      <vt:lpstr>Презентация PowerPoint</vt:lpstr>
      <vt:lpstr>Презентация PowerPoint</vt:lpstr>
      <vt:lpstr>Отчет: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Антона Кузнецова</dc:title>
  <dc:creator>Антон Кузнецов</dc:creator>
  <cp:lastModifiedBy>Антон Кузнецов</cp:lastModifiedBy>
  <cp:revision>23</cp:revision>
  <dcterms:modified xsi:type="dcterms:W3CDTF">2018-09-27T22:09:08Z</dcterms:modified>
</cp:coreProperties>
</file>