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8" r:id="rId2"/>
    <p:sldId id="257" r:id="rId3"/>
    <p:sldId id="284" r:id="rId4"/>
    <p:sldId id="262" r:id="rId5"/>
    <p:sldId id="287" r:id="rId6"/>
    <p:sldId id="261" r:id="rId7"/>
    <p:sldId id="285" r:id="rId8"/>
  </p:sldIdLst>
  <p:sldSz cx="9144000" cy="5143500" type="screen16x9"/>
  <p:notesSz cx="6858000" cy="9144000"/>
  <p:embeddedFontLst>
    <p:embeddedFont>
      <p:font typeface="Source Sans Pro" charset="0"/>
      <p:regular r:id="rId10"/>
      <p:bold r:id="rId11"/>
      <p:italic r:id="rId12"/>
      <p:boldItalic r:id="rId13"/>
    </p:embeddedFont>
    <p:embeddedFont>
      <p:font typeface="Montserrat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07E6FD3-8036-4F87-83E5-27587348F63A}">
  <a:tblStyle styleId="{F07E6FD3-8036-4F87-83E5-27587348F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122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u.com/vseuchebniki/docs/150926172740-d702a74e3336450c83de61028293169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kprosto.ru/kak-952348-chto-takoe-ballisticheskaya-traektoriy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gear.ru/article/403/069/vyichislitelnyiy-eksperiment-metodyi-i-etapyi-provedeniya/" TargetMode="External"/><Relationship Id="rId4" Type="http://schemas.openxmlformats.org/officeDocument/2006/relationships/hyperlink" Target="http://bookre.org/reader?file=39417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971600" y="1450614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Работу провел Кузнецов Антон Денисович - студент РГПУ им. А.И Герцена факультета ИВТ.</a:t>
            </a:r>
            <a:endParaRPr sz="1800" dirty="0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62122" y="699542"/>
            <a:ext cx="756084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Портфолио студента-исследователя по лабораторной работе №2.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Библиография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en-US" i="1" dirty="0" smtClean="0">
                <a:hlinkClick r:id="rId3"/>
              </a:rPr>
              <a:t>“</a:t>
            </a:r>
            <a:r>
              <a:rPr lang="ru-RU" i="1" dirty="0" smtClean="0">
                <a:hlinkClick r:id="rId3"/>
              </a:rPr>
              <a:t>Физика 11 класс</a:t>
            </a:r>
            <a:r>
              <a:rPr lang="en-US" i="1" dirty="0" smtClean="0">
                <a:hlinkClick r:id="rId3"/>
              </a:rPr>
              <a:t>”</a:t>
            </a:r>
            <a:r>
              <a:rPr lang="ru-RU" i="1" dirty="0" smtClean="0">
                <a:hlinkClick r:id="rId3"/>
              </a:rPr>
              <a:t> </a:t>
            </a:r>
            <a:r>
              <a:rPr lang="ru-RU" b="1" i="1" dirty="0" err="1" smtClean="0">
                <a:hlinkClick r:id="rId3"/>
              </a:rPr>
              <a:t>Мякишев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Буховцев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Чаругин</a:t>
            </a:r>
            <a:r>
              <a:rPr lang="en-US" b="1" i="1" dirty="0" smtClean="0"/>
              <a:t>.</a:t>
            </a:r>
            <a:endParaRPr lang="ru-RU" b="1" i="1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Справочник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endParaRPr lang="ru-RU" sz="1400" dirty="0" smtClean="0">
              <a:latin typeface="+mn-lt"/>
              <a:hlinkClick r:id="rId3"/>
            </a:endParaRPr>
          </a:p>
          <a:p>
            <a:r>
              <a:rPr lang="ru-RU" sz="1400" dirty="0" err="1">
                <a:latin typeface="+mn-lt"/>
                <a:hlinkClick r:id="rId4"/>
              </a:rPr>
              <a:t>Ю.Ф.Скрипников</a:t>
            </a:r>
            <a:r>
              <a:rPr lang="ru-RU" sz="1400" dirty="0">
                <a:latin typeface="+mn-lt"/>
                <a:hlinkClick r:id="rId4"/>
              </a:rPr>
              <a:t>. Колебательный контур</a:t>
            </a:r>
            <a:endParaRPr lang="ru-RU" sz="1400" dirty="0">
              <a:latin typeface="+mn-lt"/>
            </a:endParaRPr>
          </a:p>
          <a:p>
            <a:endParaRPr lang="ru-RU" sz="1400" dirty="0">
              <a:latin typeface="+mn-lt"/>
            </a:endParaRPr>
          </a:p>
          <a:p>
            <a:r>
              <a:rPr lang="ru-RU" sz="1400" dirty="0" smtClean="0">
                <a:latin typeface="+mn-lt"/>
                <a:hlinkClick r:id="rId5"/>
              </a:rPr>
              <a:t>Вычислительный </a:t>
            </a:r>
            <a:r>
              <a:rPr lang="ru-RU" sz="1400" dirty="0">
                <a:latin typeface="+mn-lt"/>
                <a:hlinkClick r:id="rId5"/>
              </a:rPr>
              <a:t>эксперимент: методы и этапы </a:t>
            </a:r>
            <a:r>
              <a:rPr lang="ru-RU" sz="1400" dirty="0" smtClean="0">
                <a:latin typeface="+mn-lt"/>
                <a:hlinkClick r:id="rId5"/>
              </a:rPr>
              <a:t>проведения</a:t>
            </a:r>
            <a:r>
              <a:rPr lang="ru-RU" sz="1400" dirty="0" smtClean="0">
                <a:latin typeface="+mn-lt"/>
              </a:rPr>
              <a:t>.</a:t>
            </a:r>
            <a:endParaRPr lang="ru-RU" sz="1400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7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Глоссарий: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ru-RU" b="1" dirty="0" smtClean="0">
                <a:latin typeface="+mn-lt"/>
              </a:rPr>
              <a:t>Электрический</a:t>
            </a:r>
            <a:r>
              <a:rPr lang="ru-RU" b="1" dirty="0">
                <a:latin typeface="+mn-lt"/>
              </a:rPr>
              <a:t> </a:t>
            </a:r>
            <a:r>
              <a:rPr lang="ru-RU" b="1" dirty="0" smtClean="0">
                <a:latin typeface="+mn-lt"/>
              </a:rPr>
              <a:t>заряд</a:t>
            </a:r>
            <a:r>
              <a:rPr lang="ru-RU" b="1" dirty="0">
                <a:latin typeface="+mn-lt"/>
              </a:rPr>
              <a:t> (</a:t>
            </a:r>
            <a:r>
              <a:rPr lang="ru-RU" b="1" dirty="0" smtClean="0">
                <a:latin typeface="+mn-lt"/>
              </a:rPr>
              <a:t>количество электричества</a:t>
            </a:r>
            <a:r>
              <a:rPr lang="ru-RU" b="1" dirty="0">
                <a:latin typeface="+mn-lt"/>
              </a:rPr>
              <a:t>) </a:t>
            </a:r>
            <a:r>
              <a:rPr lang="ru-RU" dirty="0">
                <a:latin typeface="+mn-lt"/>
              </a:rPr>
              <a:t>— это физическая скалярная величина, определяющая способность тел быть источником электромагнитных полей и принимать участие в электромагнитном взаимодействии.</a:t>
            </a:r>
            <a:endParaRPr lang="ru-RU" dirty="0"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 smtClean="0"/>
              <a:t>Электродвижущая</a:t>
            </a:r>
            <a:r>
              <a:rPr lang="ru-RU" dirty="0"/>
              <a:t> </a:t>
            </a:r>
            <a:r>
              <a:rPr lang="ru-RU" b="1" dirty="0"/>
              <a:t>сила</a:t>
            </a:r>
            <a:r>
              <a:rPr lang="ru-RU" dirty="0"/>
              <a:t> (</a:t>
            </a:r>
            <a:r>
              <a:rPr lang="ru-RU" b="1" dirty="0"/>
              <a:t>ЭДС</a:t>
            </a:r>
            <a:r>
              <a:rPr lang="ru-RU" dirty="0"/>
              <a:t>) — скалярная физическая величина, характеризующая работу сторонних сил, то есть любых сил неэлектрического </a:t>
            </a:r>
            <a:r>
              <a:rPr lang="ru-RU" dirty="0" smtClean="0"/>
              <a:t>происхождения.</a:t>
            </a:r>
            <a:endParaRPr lang="ru-RU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 smtClean="0"/>
              <a:t>Математическая</a:t>
            </a:r>
            <a:r>
              <a:rPr lang="ru-RU" b="1" dirty="0"/>
              <a:t> </a:t>
            </a:r>
            <a:r>
              <a:rPr lang="ru-RU" b="1" dirty="0" smtClean="0"/>
              <a:t>модель</a:t>
            </a:r>
            <a:r>
              <a:rPr lang="ru-RU" dirty="0"/>
              <a:t> </a:t>
            </a:r>
            <a:r>
              <a:rPr lang="ru-RU" dirty="0" smtClean="0"/>
              <a:t>- это</a:t>
            </a:r>
            <a:r>
              <a:rPr lang="ru-RU" dirty="0"/>
              <a:t> упрощенное описание реальности с помощью математических понятий. </a:t>
            </a:r>
          </a:p>
        </p:txBody>
      </p:sp>
      <p:sp>
        <p:nvSpPr>
          <p:cNvPr id="5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7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0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Коллекция: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smtClean="0"/>
              <a:t>Материалы Лекции </a:t>
            </a:r>
            <a:r>
              <a:rPr lang="ru-RU" dirty="0" smtClean="0"/>
              <a:t>№3 </a:t>
            </a:r>
            <a:r>
              <a:rPr lang="ru-RU" dirty="0" smtClean="0"/>
              <a:t>по ИТ в физике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1" name="Google Shape;130;p19"/>
          <p:cNvSpPr/>
          <p:nvPr/>
        </p:nvSpPr>
        <p:spPr>
          <a:xfrm rot="2466658">
            <a:off x="6215192" y="1301868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1;p19"/>
          <p:cNvSpPr/>
          <p:nvPr/>
        </p:nvSpPr>
        <p:spPr>
          <a:xfrm rot="-1609369">
            <a:off x="5851319" y="1697758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3;p19"/>
          <p:cNvSpPr/>
          <p:nvPr/>
        </p:nvSpPr>
        <p:spPr>
          <a:xfrm rot="-1609285">
            <a:off x="7286368" y="178159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0;p19"/>
          <p:cNvSpPr/>
          <p:nvPr/>
        </p:nvSpPr>
        <p:spPr>
          <a:xfrm rot="2621953">
            <a:off x="6395463" y="1899613"/>
            <a:ext cx="572062" cy="6077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20145926">
            <a:off x="7826967" y="1637778"/>
            <a:ext cx="457994" cy="393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3;p19"/>
          <p:cNvSpPr/>
          <p:nvPr/>
        </p:nvSpPr>
        <p:spPr>
          <a:xfrm rot="20146010">
            <a:off x="7160718" y="1422697"/>
            <a:ext cx="309016" cy="2652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Отчет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800" dirty="0" smtClean="0">
                <a:latin typeface="+mn-lt"/>
              </a:rPr>
              <a:t>С помощью материалов лекции, а также таблицы  </a:t>
            </a:r>
            <a:r>
              <a:rPr lang="en-US" sz="1800" dirty="0" smtClean="0">
                <a:latin typeface="+mn-lt"/>
              </a:rPr>
              <a:t>Excel</a:t>
            </a:r>
            <a:r>
              <a:rPr lang="ru-RU" sz="1800" dirty="0" smtClean="0">
                <a:latin typeface="+mn-lt"/>
              </a:rPr>
              <a:t>, мы провели исследовательскую работу. Таким образом, </a:t>
            </a:r>
            <a:r>
              <a:rPr lang="ru-RU" sz="1800" dirty="0">
                <a:latin typeface="+mn-lt"/>
              </a:rPr>
              <a:t>нам </a:t>
            </a:r>
            <a:r>
              <a:rPr lang="ru-RU" sz="1800" dirty="0">
                <a:latin typeface="+mn-lt"/>
              </a:rPr>
              <a:t>удалось </a:t>
            </a:r>
            <a:r>
              <a:rPr lang="ru-RU" sz="1800" dirty="0" smtClean="0">
                <a:latin typeface="+mn-lt"/>
              </a:rPr>
              <a:t>смоделировать колебательный контур </a:t>
            </a:r>
            <a:r>
              <a:rPr lang="ru-RU" sz="1800" dirty="0">
                <a:latin typeface="+mn-lt"/>
              </a:rPr>
              <a:t>с источником </a:t>
            </a:r>
            <a:r>
              <a:rPr lang="ru-RU" sz="1800" dirty="0" smtClean="0">
                <a:latin typeface="+mn-lt"/>
              </a:rPr>
              <a:t>тока для проведения вычислений. </a:t>
            </a:r>
            <a:r>
              <a:rPr lang="ru-RU" sz="1800" dirty="0" smtClean="0">
                <a:latin typeface="+mn-lt"/>
              </a:rPr>
              <a:t>Вся работа предоставлена в виде скриншотов и самой таблицы </a:t>
            </a:r>
            <a:r>
              <a:rPr lang="en-US" sz="1800" dirty="0" smtClean="0">
                <a:latin typeface="+mn-lt"/>
              </a:rPr>
              <a:t>Exce</a:t>
            </a:r>
            <a:r>
              <a:rPr lang="en-US" sz="1800" b="1" dirty="0" smtClean="0">
                <a:latin typeface="+mn-lt"/>
              </a:rPr>
              <a:t>l</a:t>
            </a:r>
            <a:r>
              <a:rPr lang="ru-RU" sz="1800" dirty="0" smtClean="0">
                <a:latin typeface="+mn-lt"/>
              </a:rPr>
              <a:t>.  </a:t>
            </a:r>
            <a:endParaRPr sz="1800" dirty="0">
              <a:latin typeface="+mn-lt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1324006"/>
            <a:ext cx="7689115" cy="304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116</Words>
  <Application>Microsoft Office PowerPoint</Application>
  <PresentationFormat>Экран (16:9)</PresentationFormat>
  <Paragraphs>27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Source Sans Pro</vt:lpstr>
      <vt:lpstr>Montserrat</vt:lpstr>
      <vt:lpstr>Gremio template</vt:lpstr>
      <vt:lpstr>Портфолио студента-исследователя по лабораторной работе №2.</vt:lpstr>
      <vt:lpstr>Библиография:</vt:lpstr>
      <vt:lpstr>Справочник:</vt:lpstr>
      <vt:lpstr>Презентация PowerPoint</vt:lpstr>
      <vt:lpstr>Презентация PowerPoint</vt:lpstr>
      <vt:lpstr>Отчет: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Антона Кузнецова</dc:title>
  <dc:creator>Антон Кузнецов</dc:creator>
  <cp:lastModifiedBy>Антон Кузнецов</cp:lastModifiedBy>
  <cp:revision>25</cp:revision>
  <dcterms:modified xsi:type="dcterms:W3CDTF">2018-10-04T20:58:57Z</dcterms:modified>
</cp:coreProperties>
</file>