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8" r:id="rId2"/>
    <p:sldId id="257" r:id="rId3"/>
    <p:sldId id="284" r:id="rId4"/>
    <p:sldId id="262" r:id="rId5"/>
    <p:sldId id="287" r:id="rId6"/>
    <p:sldId id="261" r:id="rId7"/>
    <p:sldId id="285" r:id="rId8"/>
  </p:sldIdLst>
  <p:sldSz cx="9144000" cy="5143500" type="screen16x9"/>
  <p:notesSz cx="6858000" cy="9144000"/>
  <p:embeddedFontLst>
    <p:embeddedFont>
      <p:font typeface="Montserrat" charset="-52"/>
      <p:regular r:id="rId10"/>
      <p:bold r:id="rId11"/>
      <p:italic r:id="rId12"/>
      <p:boldItalic r:id="rId13"/>
    </p:embeddedFont>
    <p:embeddedFont>
      <p:font typeface="Source Sans Pro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F07E6FD3-8036-4F87-83E5-27587348F63A}">
  <a:tblStyle styleId="{F07E6FD3-8036-4F87-83E5-27587348F6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1" autoAdjust="0"/>
  </p:normalViewPr>
  <p:slideViewPr>
    <p:cSldViewPr>
      <p:cViewPr varScale="1">
        <p:scale>
          <a:sx n="145" d="100"/>
          <a:sy n="145" d="100"/>
        </p:scale>
        <p:origin x="-654" y="-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36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412222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" name="Google Shape;26;p5" descr="marco.png"/>
          <p:cNvPicPr preferRelativeResize="0"/>
          <p:nvPr/>
        </p:nvPicPr>
        <p:blipFill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»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" name="Google Shape;32;p6" descr="marco.png"/>
          <p:cNvPicPr preferRelativeResize="0"/>
          <p:nvPr/>
        </p:nvPicPr>
        <p:blipFill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1010200" y="1443000"/>
            <a:ext cx="34614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4680125" y="1443000"/>
            <a:ext cx="34614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/>
          <p:nvPr/>
        </p:nvSpPr>
        <p:spPr>
          <a:xfrm rot="10800000" flipH="1">
            <a:off x="-25" y="1289850"/>
            <a:ext cx="9144000" cy="38568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2" descr="marco.png"/>
          <p:cNvPicPr preferRelativeResize="0"/>
          <p:nvPr/>
        </p:nvPicPr>
        <p:blipFill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2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>
                <a:solidFill>
                  <a:srgbClr val="00BEF2"/>
                </a:solidFill>
              </a:defRPr>
            </a:lvl1pPr>
            <a:lvl2pPr lvl="1" rtl="0">
              <a:buNone/>
              <a:defRPr>
                <a:solidFill>
                  <a:srgbClr val="00BEF2"/>
                </a:solidFill>
              </a:defRPr>
            </a:lvl2pPr>
            <a:lvl3pPr lvl="2" rtl="0">
              <a:buNone/>
              <a:defRPr>
                <a:solidFill>
                  <a:srgbClr val="00BEF2"/>
                </a:solidFill>
              </a:defRPr>
            </a:lvl3pPr>
            <a:lvl4pPr lvl="3" rtl="0">
              <a:buNone/>
              <a:defRPr>
                <a:solidFill>
                  <a:srgbClr val="00BEF2"/>
                </a:solidFill>
              </a:defRPr>
            </a:lvl4pPr>
            <a:lvl5pPr lvl="4" rtl="0">
              <a:buNone/>
              <a:defRPr>
                <a:solidFill>
                  <a:srgbClr val="00BEF2"/>
                </a:solidFill>
              </a:defRPr>
            </a:lvl5pPr>
            <a:lvl6pPr lvl="5" rtl="0">
              <a:buNone/>
              <a:defRPr>
                <a:solidFill>
                  <a:srgbClr val="00BEF2"/>
                </a:solidFill>
              </a:defRPr>
            </a:lvl6pPr>
            <a:lvl7pPr lvl="6" rtl="0">
              <a:buNone/>
              <a:defRPr>
                <a:solidFill>
                  <a:srgbClr val="00BEF2"/>
                </a:solidFill>
              </a:defRPr>
            </a:lvl7pPr>
            <a:lvl8pPr lvl="7" rtl="0">
              <a:buNone/>
              <a:defRPr>
                <a:solidFill>
                  <a:srgbClr val="00BEF2"/>
                </a:solidFill>
              </a:defRPr>
            </a:lvl8pPr>
            <a:lvl9pPr lvl="8" rtl="0">
              <a:buNone/>
              <a:defRPr>
                <a:solidFill>
                  <a:srgbClr val="00BEF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8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ssuu.com/vseuchebniki/docs/150926172740-d702a74e3336450c83de61028293169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utogear.ru/article/403/069/vyichislitelnyiy-eksperiment-metodyi-i-etapyi-provedeniya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971600" y="1450614"/>
            <a:ext cx="3776700" cy="2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ru-RU" sz="1800" dirty="0" smtClean="0"/>
              <a:t>Работу провел Кузнецов Антон Денисович - студент РГПУ им. А.И Герцена факультета ИВТ.</a:t>
            </a:r>
            <a:endParaRPr sz="1800" dirty="0"/>
          </a:p>
        </p:txBody>
      </p:sp>
      <p:pic>
        <p:nvPicPr>
          <p:cNvPr id="91" name="Google Shape;91;p15" descr="photo-1434030216411-0b793f4b4173.jpg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76675" y="1571425"/>
            <a:ext cx="2665025" cy="26650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662122" y="699542"/>
            <a:ext cx="756084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 smtClean="0"/>
              <a:t>Портфолио студента-исследователя по лабораторной работе </a:t>
            </a:r>
            <a:r>
              <a:rPr lang="ru-RU" sz="1600" dirty="0" smtClean="0"/>
              <a:t>№6.</a:t>
            </a:r>
            <a:endParaRPr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/>
              <a:t>Библиография</a:t>
            </a:r>
            <a:r>
              <a:rPr lang="en-US" sz="1800" dirty="0" smtClean="0"/>
              <a:t>:</a:t>
            </a:r>
            <a:endParaRPr sz="18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body" idx="1"/>
          </p:nvPr>
        </p:nvSpPr>
        <p:spPr>
          <a:xfrm>
            <a:off x="1010200" y="1690563"/>
            <a:ext cx="7234208" cy="24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/>
            </a:r>
            <a:br>
              <a:rPr lang="en" sz="1200" dirty="0"/>
            </a:b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755576" y="1491630"/>
            <a:ext cx="7632848" cy="2764500"/>
          </a:xfrm>
        </p:spPr>
        <p:txBody>
          <a:bodyPr/>
          <a:lstStyle/>
          <a:p>
            <a:r>
              <a:rPr lang="en-US" i="1" dirty="0" smtClean="0">
                <a:hlinkClick r:id="rId3"/>
              </a:rPr>
              <a:t>“</a:t>
            </a:r>
            <a:r>
              <a:rPr lang="ru-RU" i="1" dirty="0" smtClean="0">
                <a:hlinkClick r:id="rId3"/>
              </a:rPr>
              <a:t>Физика 11 класс</a:t>
            </a:r>
            <a:r>
              <a:rPr lang="en-US" i="1" dirty="0" smtClean="0">
                <a:hlinkClick r:id="rId3"/>
              </a:rPr>
              <a:t>”</a:t>
            </a:r>
            <a:r>
              <a:rPr lang="ru-RU" i="1" dirty="0" smtClean="0">
                <a:hlinkClick r:id="rId3"/>
              </a:rPr>
              <a:t> </a:t>
            </a:r>
            <a:r>
              <a:rPr lang="ru-RU" b="1" i="1" dirty="0" err="1" smtClean="0">
                <a:hlinkClick r:id="rId3"/>
              </a:rPr>
              <a:t>Мякишев</a:t>
            </a:r>
            <a:r>
              <a:rPr lang="ru-RU" b="1" i="1" dirty="0" smtClean="0">
                <a:hlinkClick r:id="rId3"/>
              </a:rPr>
              <a:t>, </a:t>
            </a:r>
            <a:r>
              <a:rPr lang="ru-RU" b="1" i="1" dirty="0" err="1" smtClean="0">
                <a:hlinkClick r:id="rId3"/>
              </a:rPr>
              <a:t>Буховцев</a:t>
            </a:r>
            <a:r>
              <a:rPr lang="ru-RU" b="1" i="1" dirty="0" smtClean="0">
                <a:hlinkClick r:id="rId3"/>
              </a:rPr>
              <a:t>, </a:t>
            </a:r>
            <a:r>
              <a:rPr lang="ru-RU" b="1" i="1" dirty="0" err="1" smtClean="0">
                <a:hlinkClick r:id="rId3"/>
              </a:rPr>
              <a:t>Чаругин</a:t>
            </a:r>
            <a:r>
              <a:rPr lang="en-US" b="1" i="1" dirty="0" smtClean="0"/>
              <a:t>.</a:t>
            </a:r>
            <a:endParaRPr lang="ru-RU" b="1" i="1" dirty="0" smtClean="0"/>
          </a:p>
          <a:p>
            <a:endParaRPr lang="en-US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/>
              <a:t>Справочник</a:t>
            </a:r>
            <a:r>
              <a:rPr lang="en-US" sz="1800" dirty="0" smtClean="0"/>
              <a:t>:</a:t>
            </a:r>
            <a:endParaRPr sz="18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body" idx="1"/>
          </p:nvPr>
        </p:nvSpPr>
        <p:spPr>
          <a:xfrm>
            <a:off x="1010200" y="1690563"/>
            <a:ext cx="7234208" cy="24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/>
            </a:r>
            <a:br>
              <a:rPr lang="en" sz="1200" dirty="0"/>
            </a:b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755576" y="1491630"/>
            <a:ext cx="7632848" cy="2764500"/>
          </a:xfrm>
        </p:spPr>
        <p:txBody>
          <a:bodyPr/>
          <a:lstStyle/>
          <a:p>
            <a:pPr marL="101600" indent="0">
              <a:buNone/>
            </a:pPr>
            <a:endParaRPr lang="ru-RU" sz="1400" dirty="0" smtClean="0">
              <a:latin typeface="+mn-lt"/>
            </a:endParaRPr>
          </a:p>
          <a:p>
            <a:r>
              <a:rPr lang="ru-RU" sz="1400" dirty="0" smtClean="0">
                <a:latin typeface="+mn-lt"/>
                <a:hlinkClick r:id="rId3"/>
              </a:rPr>
              <a:t>Вычислительный </a:t>
            </a:r>
            <a:r>
              <a:rPr lang="ru-RU" sz="1400" dirty="0">
                <a:latin typeface="+mn-lt"/>
                <a:hlinkClick r:id="rId3"/>
              </a:rPr>
              <a:t>эксперимент: методы и этапы </a:t>
            </a:r>
            <a:r>
              <a:rPr lang="ru-RU" sz="1400" dirty="0" smtClean="0">
                <a:latin typeface="+mn-lt"/>
                <a:hlinkClick r:id="rId3"/>
              </a:rPr>
              <a:t>проведения</a:t>
            </a:r>
            <a:r>
              <a:rPr lang="ru-RU" sz="1400" dirty="0" smtClean="0">
                <a:latin typeface="+mn-lt"/>
              </a:rPr>
              <a:t>.</a:t>
            </a:r>
            <a:endParaRPr lang="ru-RU" sz="1400" dirty="0">
              <a:latin typeface="+mn-lt"/>
            </a:endParaRPr>
          </a:p>
          <a:p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16742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BEF2"/>
                </a:solidFill>
              </a:rPr>
              <a:t>4</a:t>
            </a:fld>
            <a:endParaRPr>
              <a:solidFill>
                <a:srgbClr val="00BEF2"/>
              </a:solidFill>
            </a:endParaRPr>
          </a:p>
        </p:txBody>
      </p:sp>
      <p:sp>
        <p:nvSpPr>
          <p:cNvPr id="20" name="Google Shape;81;p14"/>
          <p:cNvSpPr txBox="1">
            <a:spLocks/>
          </p:cNvSpPr>
          <p:nvPr/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1800" dirty="0" smtClean="0">
                <a:latin typeface="+mj-lt"/>
              </a:rPr>
              <a:t>Глоссарий:</a:t>
            </a:r>
            <a:endParaRPr lang="ru-RU" sz="1800" dirty="0">
              <a:latin typeface="+mj-lt"/>
            </a:endParaRPr>
          </a:p>
        </p:txBody>
      </p:sp>
      <p:sp>
        <p:nvSpPr>
          <p:cNvPr id="21" name="Текст 2"/>
          <p:cNvSpPr txBox="1">
            <a:spLocks/>
          </p:cNvSpPr>
          <p:nvPr/>
        </p:nvSpPr>
        <p:spPr>
          <a:xfrm>
            <a:off x="755576" y="1491630"/>
            <a:ext cx="4451136" cy="27645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buFont typeface="Arial" pitchFamily="34" charset="0"/>
              <a:buChar char="•"/>
            </a:pPr>
            <a:r>
              <a:rPr lang="ru-RU" b="1" dirty="0" smtClean="0">
                <a:latin typeface="+mn-lt"/>
              </a:rPr>
              <a:t>Математическая</a:t>
            </a:r>
            <a:r>
              <a:rPr lang="ru-RU" b="1" dirty="0">
                <a:latin typeface="+mn-lt"/>
              </a:rPr>
              <a:t> </a:t>
            </a:r>
            <a:r>
              <a:rPr lang="ru-RU" b="1" dirty="0" smtClean="0">
                <a:latin typeface="+mn-lt"/>
              </a:rPr>
              <a:t>модель</a:t>
            </a:r>
            <a:r>
              <a:rPr lang="ru-RU" dirty="0">
                <a:latin typeface="+mn-lt"/>
              </a:rPr>
              <a:t> </a:t>
            </a:r>
            <a:r>
              <a:rPr lang="ru-RU" dirty="0" smtClean="0">
                <a:latin typeface="+mn-lt"/>
              </a:rPr>
              <a:t>- это</a:t>
            </a:r>
            <a:r>
              <a:rPr lang="ru-RU" dirty="0">
                <a:latin typeface="+mn-lt"/>
              </a:rPr>
              <a:t> упрощенное описание реальности с помощью математических понятий. </a:t>
            </a:r>
            <a:endParaRPr lang="ru-RU" dirty="0" smtClean="0">
              <a:latin typeface="+mn-lt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ru-RU" b="1" dirty="0" err="1">
                <a:latin typeface="+mn-lt"/>
              </a:rPr>
              <a:t>Моля́рная</a:t>
            </a:r>
            <a:r>
              <a:rPr lang="ru-RU" b="1" dirty="0">
                <a:latin typeface="+mn-lt"/>
              </a:rPr>
              <a:t> </a:t>
            </a:r>
            <a:r>
              <a:rPr lang="ru-RU" b="1" dirty="0" err="1">
                <a:latin typeface="+mn-lt"/>
              </a:rPr>
              <a:t>ма́сса</a:t>
            </a:r>
            <a:r>
              <a:rPr lang="ru-RU" b="1" dirty="0">
                <a:latin typeface="+mn-lt"/>
              </a:rPr>
              <a:t> </a:t>
            </a:r>
            <a:r>
              <a:rPr lang="ru-RU" dirty="0">
                <a:latin typeface="+mn-lt"/>
              </a:rPr>
              <a:t>— характеристика вещества, отношение массы вещества к количеству молей этого вещества, то есть масса одного моля вещества. </a:t>
            </a:r>
            <a:endParaRPr lang="ru-RU" dirty="0" smtClean="0">
              <a:latin typeface="+mn-lt"/>
            </a:endParaRPr>
          </a:p>
          <a:p>
            <a:pPr marL="171450" indent="-1714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5" name="Google Shape;121;p19"/>
          <p:cNvSpPr/>
          <p:nvPr/>
        </p:nvSpPr>
        <p:spPr>
          <a:xfrm>
            <a:off x="6846775" y="3624538"/>
            <a:ext cx="286070" cy="27314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oogle Shape;122;p19"/>
          <p:cNvGrpSpPr/>
          <p:nvPr/>
        </p:nvGrpSpPr>
        <p:grpSpPr>
          <a:xfrm>
            <a:off x="6491807" y="2090652"/>
            <a:ext cx="1225623" cy="1225943"/>
            <a:chOff x="6654650" y="3665275"/>
            <a:chExt cx="409100" cy="409125"/>
          </a:xfrm>
        </p:grpSpPr>
        <p:sp>
          <p:nvSpPr>
            <p:cNvPr id="7" name="Google Shape;123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4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oogle Shape;125;p19"/>
          <p:cNvGrpSpPr/>
          <p:nvPr/>
        </p:nvGrpSpPr>
        <p:grpSpPr>
          <a:xfrm rot="1056937">
            <a:off x="5310266" y="3054374"/>
            <a:ext cx="809756" cy="809831"/>
            <a:chOff x="570875" y="4322250"/>
            <a:chExt cx="443300" cy="443325"/>
          </a:xfrm>
        </p:grpSpPr>
        <p:sp>
          <p:nvSpPr>
            <p:cNvPr id="10" name="Google Shape;126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2551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7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551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8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2551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9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551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30;p19"/>
          <p:cNvSpPr/>
          <p:nvPr/>
        </p:nvSpPr>
        <p:spPr>
          <a:xfrm rot="2466658">
            <a:off x="5401397" y="2328184"/>
            <a:ext cx="397475" cy="37952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31;p19"/>
          <p:cNvSpPr/>
          <p:nvPr/>
        </p:nvSpPr>
        <p:spPr>
          <a:xfrm rot="-1609369">
            <a:off x="5982682" y="2566984"/>
            <a:ext cx="286027" cy="27310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32;p19"/>
          <p:cNvSpPr/>
          <p:nvPr/>
        </p:nvSpPr>
        <p:spPr>
          <a:xfrm rot="2926158">
            <a:off x="7717040" y="2783347"/>
            <a:ext cx="214204" cy="20452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33;p19"/>
          <p:cNvSpPr/>
          <p:nvPr/>
        </p:nvSpPr>
        <p:spPr>
          <a:xfrm rot="-1609285">
            <a:off x="6689918" y="1775009"/>
            <a:ext cx="192987" cy="18427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BEF2"/>
                </a:solidFill>
              </a:rPr>
              <a:t>5</a:t>
            </a:fld>
            <a:endParaRPr>
              <a:solidFill>
                <a:srgbClr val="00BEF2"/>
              </a:solidFill>
            </a:endParaRPr>
          </a:p>
        </p:txBody>
      </p:sp>
      <p:sp>
        <p:nvSpPr>
          <p:cNvPr id="20" name="Google Shape;81;p14"/>
          <p:cNvSpPr txBox="1">
            <a:spLocks/>
          </p:cNvSpPr>
          <p:nvPr/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1800" dirty="0" smtClean="0">
                <a:latin typeface="+mj-lt"/>
              </a:rPr>
              <a:t>Коллекция:</a:t>
            </a:r>
            <a:endParaRPr lang="ru-RU" sz="1800" dirty="0">
              <a:latin typeface="+mj-lt"/>
            </a:endParaRPr>
          </a:p>
        </p:txBody>
      </p:sp>
      <p:sp>
        <p:nvSpPr>
          <p:cNvPr id="21" name="Текст 2"/>
          <p:cNvSpPr txBox="1">
            <a:spLocks/>
          </p:cNvSpPr>
          <p:nvPr/>
        </p:nvSpPr>
        <p:spPr>
          <a:xfrm>
            <a:off x="755576" y="1491630"/>
            <a:ext cx="4451136" cy="27645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dirty="0" smtClean="0"/>
              <a:t>Материалы Лекции </a:t>
            </a:r>
            <a:r>
              <a:rPr lang="ru-RU" dirty="0" smtClean="0"/>
              <a:t>№6 </a:t>
            </a:r>
            <a:r>
              <a:rPr lang="ru-RU" dirty="0" smtClean="0"/>
              <a:t>по ИТ в физике</a:t>
            </a:r>
            <a:r>
              <a:rPr lang="ru-RU" sz="1800" dirty="0" smtClean="0"/>
              <a:t>.</a:t>
            </a:r>
            <a:endParaRPr lang="ru-RU" sz="1800" dirty="0"/>
          </a:p>
        </p:txBody>
      </p:sp>
      <p:sp>
        <p:nvSpPr>
          <p:cNvPr id="11" name="Google Shape;130;p19"/>
          <p:cNvSpPr/>
          <p:nvPr/>
        </p:nvSpPr>
        <p:spPr>
          <a:xfrm rot="2466658">
            <a:off x="6215192" y="1301868"/>
            <a:ext cx="397475" cy="37952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31;p19"/>
          <p:cNvSpPr/>
          <p:nvPr/>
        </p:nvSpPr>
        <p:spPr>
          <a:xfrm rot="-1609369">
            <a:off x="5851319" y="1697758"/>
            <a:ext cx="286027" cy="27310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3;p19"/>
          <p:cNvSpPr/>
          <p:nvPr/>
        </p:nvSpPr>
        <p:spPr>
          <a:xfrm rot="-1609285">
            <a:off x="7286368" y="1781599"/>
            <a:ext cx="192987" cy="18427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30;p19"/>
          <p:cNvSpPr/>
          <p:nvPr/>
        </p:nvSpPr>
        <p:spPr>
          <a:xfrm rot="2621953">
            <a:off x="6395463" y="1899613"/>
            <a:ext cx="572062" cy="60770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31;p19"/>
          <p:cNvSpPr/>
          <p:nvPr/>
        </p:nvSpPr>
        <p:spPr>
          <a:xfrm rot="20145926">
            <a:off x="7826967" y="1637778"/>
            <a:ext cx="457994" cy="39306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33;p19"/>
          <p:cNvSpPr/>
          <p:nvPr/>
        </p:nvSpPr>
        <p:spPr>
          <a:xfrm rot="20146010">
            <a:off x="7160718" y="1422697"/>
            <a:ext cx="309016" cy="26521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6066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/>
              <a:t>Отчет</a:t>
            </a:r>
            <a:r>
              <a:rPr lang="en-US" sz="1800" dirty="0" smtClean="0"/>
              <a:t>:</a:t>
            </a:r>
            <a:endParaRPr sz="1800" dirty="0"/>
          </a:p>
        </p:txBody>
      </p:sp>
      <p:sp>
        <p:nvSpPr>
          <p:cNvPr id="113" name="Google Shape;113;p18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>
              <a:buNone/>
            </a:pPr>
            <a:r>
              <a:rPr lang="ru-RU" sz="1800" dirty="0" smtClean="0">
                <a:latin typeface="+mn-lt"/>
              </a:rPr>
              <a:t>С помощью материалов лекции, а также таблицы  </a:t>
            </a:r>
            <a:r>
              <a:rPr lang="en-US" sz="1800" dirty="0" smtClean="0">
                <a:latin typeface="+mn-lt"/>
              </a:rPr>
              <a:t>Excel</a:t>
            </a:r>
            <a:r>
              <a:rPr lang="ru-RU" sz="1800" dirty="0" smtClean="0">
                <a:latin typeface="+mn-lt"/>
              </a:rPr>
              <a:t>, мы провели исследовательскую работу. Таким образом, </a:t>
            </a:r>
            <a:r>
              <a:rPr lang="ru-RU" sz="1800" dirty="0">
                <a:latin typeface="+mn-lt"/>
              </a:rPr>
              <a:t>нам </a:t>
            </a:r>
            <a:r>
              <a:rPr lang="ru-RU" sz="1800" dirty="0" smtClean="0">
                <a:latin typeface="+mn-lt"/>
              </a:rPr>
              <a:t>удалось вычислить полное число молекул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smtClean="0">
                <a:latin typeface="+mn-lt"/>
              </a:rPr>
              <a:t>N </a:t>
            </a:r>
            <a:r>
              <a:rPr lang="ru-RU" sz="1800" dirty="0" smtClean="0">
                <a:latin typeface="+mn-lt"/>
              </a:rPr>
              <a:t>в атмосфере, а также построить зависимость давления газа от высоты в однородном поле тяжести и исследовать его</a:t>
            </a:r>
            <a:r>
              <a:rPr lang="ru-RU" sz="1800" dirty="0" smtClean="0">
                <a:latin typeface="+mn-lt"/>
              </a:rPr>
              <a:t>. </a:t>
            </a:r>
            <a:r>
              <a:rPr lang="ru-RU" sz="1800" dirty="0" smtClean="0">
                <a:latin typeface="+mn-lt"/>
              </a:rPr>
              <a:t>Вся работа предоставлена в виде скриншотов и самой таблицы </a:t>
            </a:r>
            <a:r>
              <a:rPr lang="en-US" sz="1800" dirty="0" smtClean="0">
                <a:latin typeface="+mn-lt"/>
              </a:rPr>
              <a:t>Exce</a:t>
            </a:r>
            <a:r>
              <a:rPr lang="en-US" sz="1800" b="1" dirty="0" smtClean="0">
                <a:latin typeface="+mn-lt"/>
              </a:rPr>
              <a:t>l</a:t>
            </a:r>
            <a:r>
              <a:rPr lang="ru-RU" sz="1800" dirty="0" smtClean="0">
                <a:latin typeface="+mn-lt"/>
              </a:rPr>
              <a:t>.  </a:t>
            </a:r>
            <a:endParaRPr sz="1800" dirty="0">
              <a:latin typeface="+mn-lt"/>
            </a:endParaRPr>
          </a:p>
        </p:txBody>
      </p:sp>
      <p:sp>
        <p:nvSpPr>
          <p:cNvPr id="114" name="Google Shape;114;p18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3" name="Google Shape;112;p18"/>
          <p:cNvSpPr txBox="1">
            <a:spLocks/>
          </p:cNvSpPr>
          <p:nvPr/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1800" dirty="0" smtClean="0"/>
              <a:t>Отчет:</a:t>
            </a:r>
            <a:endParaRPr lang="ru-RU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794" y="1419622"/>
            <a:ext cx="6953876" cy="2919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520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em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126</Words>
  <Application>Microsoft Office PowerPoint</Application>
  <PresentationFormat>Экран (16:9)</PresentationFormat>
  <Paragraphs>24</Paragraphs>
  <Slides>7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Montserrat</vt:lpstr>
      <vt:lpstr>Source Sans Pro</vt:lpstr>
      <vt:lpstr>Gremio template</vt:lpstr>
      <vt:lpstr>Портфолио студента-исследователя по лабораторной работе №6.</vt:lpstr>
      <vt:lpstr>Библиография:</vt:lpstr>
      <vt:lpstr>Справочник:</vt:lpstr>
      <vt:lpstr>Презентация PowerPoint</vt:lpstr>
      <vt:lpstr>Презентация PowerPoint</vt:lpstr>
      <vt:lpstr>Отчет: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Портфолио Антона Кузнецова</dc:title>
  <dc:creator>Антон Кузнецов</dc:creator>
  <cp:lastModifiedBy>Антон Кузнецов</cp:lastModifiedBy>
  <cp:revision>27</cp:revision>
  <dcterms:modified xsi:type="dcterms:W3CDTF">2018-10-28T17:07:14Z</dcterms:modified>
</cp:coreProperties>
</file>