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319"/>
    <a:srgbClr val="173A8D"/>
    <a:srgbClr val="003374"/>
    <a:srgbClr val="C9A093"/>
    <a:srgbClr val="F1F1F1"/>
    <a:srgbClr val="385592"/>
    <a:srgbClr val="3A5896"/>
    <a:srgbClr val="1D3C7A"/>
    <a:srgbClr val="21396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22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qaru.site/questions/42764/what-are-the-differences-between-gpl-v2-and-gpl-v3-license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36978" y="2241646"/>
            <a:ext cx="4818001" cy="859694"/>
          </a:xfrm>
        </p:spPr>
        <p:txBody>
          <a:bodyPr>
            <a:noAutofit/>
          </a:bodyPr>
          <a:lstStyle/>
          <a:p>
            <a:pPr algn="l"/>
            <a:r>
              <a:rPr 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Правовые аспекты использования ПО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5348" y="223841"/>
            <a:ext cx="7886700" cy="1132519"/>
          </a:xfrm>
        </p:spPr>
        <p:txBody>
          <a:bodyPr>
            <a:normAutofit/>
          </a:bodyPr>
          <a:lstStyle/>
          <a:p>
            <a:r>
              <a:rPr 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Что такое открытое ПО?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90588" y="2120586"/>
            <a:ext cx="7886700" cy="1500187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Открытое программное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обеспечение — 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это программное обеспечение с открытым исходным кодом. Исходный код создаваемых программ открыт, то есть доступен для просмотра и изменения. Это позволяет использовать уже созданный код для создания новых версий программ, для исправления ошибок и, возможно, помочь в доработке открытой программы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К примеру,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имеют открытый код.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010" y="4019283"/>
            <a:ext cx="136017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293" y="4019282"/>
            <a:ext cx="12096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40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5348" y="223841"/>
            <a:ext cx="7886700" cy="1132519"/>
          </a:xfrm>
        </p:spPr>
        <p:txBody>
          <a:bodyPr>
            <a:normAutofit/>
          </a:bodyPr>
          <a:lstStyle/>
          <a:p>
            <a:r>
              <a:rPr 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Какие виды лицензий бывают?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38300" y="1480506"/>
            <a:ext cx="7230428" cy="5270814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Неисключительная (простая</a:t>
            </a:r>
            <a:r>
              <a:rPr lang="ru-RU" sz="3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исключительная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полная</a:t>
            </a:r>
            <a:endParaRPr lang="ru-RU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сублицензия</a:t>
            </a:r>
            <a:endParaRPr lang="ru-RU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Опцион</a:t>
            </a:r>
            <a:endParaRPr lang="ru-RU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Патентные</a:t>
            </a:r>
            <a:endParaRPr lang="ru-RU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Беспатентные</a:t>
            </a:r>
            <a:endParaRPr lang="ru-RU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Добровольная</a:t>
            </a:r>
            <a:endParaRPr lang="ru-RU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принудительная</a:t>
            </a:r>
            <a:endParaRPr lang="ru-RU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Открытая</a:t>
            </a:r>
            <a:endParaRPr lang="en-US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Изобретения</a:t>
            </a:r>
            <a:endParaRPr lang="ru-RU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промышленные </a:t>
            </a:r>
            <a:r>
              <a:rPr lang="ru-RU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образцы</a:t>
            </a:r>
            <a:endParaRPr lang="ru-RU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товарные </a:t>
            </a:r>
            <a:r>
              <a:rPr lang="ru-RU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знаки</a:t>
            </a:r>
            <a:endParaRPr lang="ru-RU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фирменные </a:t>
            </a:r>
            <a:r>
              <a:rPr lang="ru-RU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наименования</a:t>
            </a:r>
            <a:endParaRPr lang="ru-RU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знаки </a:t>
            </a:r>
            <a:r>
              <a:rPr lang="ru-RU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обслуживания</a:t>
            </a:r>
            <a:endParaRPr lang="ru-RU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ноу-хау</a:t>
            </a:r>
            <a:endParaRPr lang="ru-RU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5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5348" y="223841"/>
            <a:ext cx="7886700" cy="1132519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представляет собой 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GPL 3</a:t>
            </a:r>
            <a:r>
              <a:rPr lang="ru-RU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38300" y="1480506"/>
            <a:ext cx="7230428" cy="527081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GNU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License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(переводят как Универсальная общественная лицензия GNU, Универсальная общедоступная лицензия GNU или Открытое лицензионное соглашение GNU)</a:t>
            </a:r>
            <a:r>
              <a:rPr lang="ru-RU" dirty="0"/>
              <a:t> </a:t>
            </a:r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Новая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версия лицензии –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GPL 3,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содержит 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ряд статей, в которых рассматриваются вопросы, которые не были или были недостаточно охвачены в версии 2 GPL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Про отличия можно прочитать в этой статье -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тут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14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5348" y="223841"/>
            <a:ext cx="7886700" cy="1132519"/>
          </a:xfrm>
        </p:spPr>
        <p:txBody>
          <a:bodyPr>
            <a:normAutofit/>
          </a:bodyPr>
          <a:lstStyle/>
          <a:p>
            <a:r>
              <a:rPr 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Что такое </a:t>
            </a:r>
            <a:r>
              <a:rPr lang="ru-RU" sz="4000" dirty="0" err="1">
                <a:solidFill>
                  <a:schemeClr val="bg1"/>
                </a:solidFill>
              </a:rPr>
              <a:t>CreativeCommons</a:t>
            </a:r>
            <a:r>
              <a:rPr 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?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38300" y="1480506"/>
            <a:ext cx="7230428" cy="527081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Размещая на своем произведении лицензию 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CreativeCommons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автор добровольно отказывается от части своих прав, например, от запрета на копирование или распространение, автоматически возникающих у него при создании произведения.</a:t>
            </a: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617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5348" y="223841"/>
            <a:ext cx="7886700" cy="1132519"/>
          </a:xfrm>
        </p:spPr>
        <p:txBody>
          <a:bodyPr>
            <a:normAutofit/>
          </a:bodyPr>
          <a:lstStyle/>
          <a:p>
            <a:r>
              <a:rPr 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Предпочтительная </a:t>
            </a:r>
            <a:r>
              <a:rPr lang="ru-RU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лиценизия</a:t>
            </a: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:</a:t>
            </a:r>
            <a:r>
              <a:rPr 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 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38300" y="1480506"/>
            <a:ext cx="7230428" cy="527081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По-моему мнению, 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ru-R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CreativeCommons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это тот вид лицензии, который движет прогресс,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убирая ограничения в использовании информации, что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помогает миру стать лучше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:3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235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122</Words>
  <Application>Microsoft Office PowerPoint</Application>
  <PresentationFormat>Экран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Правовые аспекты использования ПО</vt:lpstr>
      <vt:lpstr>Что такое открытое ПО?</vt:lpstr>
      <vt:lpstr>Какие виды лицензий бывают?</vt:lpstr>
      <vt:lpstr>Что представляет собой GPL 3.</vt:lpstr>
      <vt:lpstr>Что такое CreativeCommons?</vt:lpstr>
      <vt:lpstr>Предпочтительная лиценизия: </vt:lpstr>
    </vt:vector>
  </TitlesOfParts>
  <Company>PJSC "New Engineering Technologies"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Антон Кузнецов</cp:lastModifiedBy>
  <cp:revision>55</cp:revision>
  <dcterms:created xsi:type="dcterms:W3CDTF">2016-11-18T14:12:19Z</dcterms:created>
  <dcterms:modified xsi:type="dcterms:W3CDTF">2018-10-15T20:02:15Z</dcterms:modified>
</cp:coreProperties>
</file>