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Название ВКР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Фамилия Имя отчество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к.п.н., доцент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Фамилия Имя Отчество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Актуальность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Предмет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31500" y="1818775"/>
            <a:ext cx="83256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Тут может быть скрин главной страницы вашего продукта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Демонстрация работы продукта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Экран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Название ВКР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Светлана Гончарова</cp:lastModifiedBy>
  <cp:revision>2</cp:revision>
  <dcterms:modified xsi:type="dcterms:W3CDTF">2020-05-27T08:28:14Z</dcterms:modified>
</cp:coreProperties>
</file>