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4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6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5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98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21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9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66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83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45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73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1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E369-EC82-42D6-AD61-1D318182138B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CF92-882F-4A01-9FB8-366602063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3890" y="115781"/>
            <a:ext cx="2809015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Création</a:t>
            </a:r>
            <a:endParaRPr lang="fr-FR" sz="1400" dirty="0"/>
          </a:p>
          <a:p>
            <a:r>
              <a:rPr lang="fr-FR" sz="1200" b="1" dirty="0" err="1"/>
              <a:t>init</a:t>
            </a:r>
            <a:r>
              <a:rPr lang="fr-FR" sz="1200" dirty="0"/>
              <a:t> : création dépôt (au niveau du dossier sélectionné)</a:t>
            </a:r>
          </a:p>
          <a:p>
            <a:r>
              <a:rPr lang="fr-FR" sz="1200" b="1" dirty="0"/>
              <a:t>clone</a:t>
            </a:r>
            <a:r>
              <a:rPr lang="fr-FR" sz="1200" dirty="0"/>
              <a:t> : copier un </a:t>
            </a:r>
            <a:r>
              <a:rPr lang="fr-FR" sz="1200" dirty="0" smtClean="0"/>
              <a:t>repo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383890" y="1047670"/>
            <a:ext cx="2809015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Information</a:t>
            </a:r>
            <a:endParaRPr lang="fr-FR" sz="1400" dirty="0"/>
          </a:p>
          <a:p>
            <a:r>
              <a:rPr lang="fr-FR" sz="1200" b="1" dirty="0"/>
              <a:t>log</a:t>
            </a:r>
            <a:r>
              <a:rPr lang="fr-FR" sz="1200" dirty="0"/>
              <a:t> : liste de commit (de bas en haut)</a:t>
            </a:r>
          </a:p>
          <a:p>
            <a:r>
              <a:rPr lang="fr-FR" sz="1200" b="1" dirty="0" err="1"/>
              <a:t>blame</a:t>
            </a:r>
            <a:r>
              <a:rPr lang="fr-FR" sz="1200" dirty="0"/>
              <a:t> : auteur d’une modification</a:t>
            </a:r>
          </a:p>
          <a:p>
            <a:r>
              <a:rPr lang="fr-FR" sz="1200" b="1" dirty="0"/>
              <a:t>show</a:t>
            </a:r>
            <a:r>
              <a:rPr lang="fr-FR" sz="1200" dirty="0"/>
              <a:t> [SHA] : détail d’un commit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890" y="1970086"/>
            <a:ext cx="3543535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err="1"/>
              <a:t>Deplacement</a:t>
            </a:r>
            <a:r>
              <a:rPr lang="fr-FR" sz="1400" b="1" dirty="0"/>
              <a:t>/Branche</a:t>
            </a:r>
            <a:endParaRPr lang="fr-FR" sz="1400" dirty="0"/>
          </a:p>
          <a:p>
            <a:r>
              <a:rPr lang="fr-FR" sz="1200" b="1" dirty="0" err="1"/>
              <a:t>checkout</a:t>
            </a:r>
            <a:r>
              <a:rPr lang="fr-FR" sz="1200" dirty="0"/>
              <a:t> [SHA | tag | branche] : </a:t>
            </a:r>
            <a:r>
              <a:rPr lang="fr-FR" sz="1200" dirty="0" smtClean="0"/>
              <a:t>position </a:t>
            </a:r>
            <a:r>
              <a:rPr lang="fr-FR" sz="1200" dirty="0"/>
              <a:t>sur </a:t>
            </a:r>
            <a:r>
              <a:rPr lang="fr-FR" sz="1200" dirty="0" smtClean="0"/>
              <a:t>commit</a:t>
            </a:r>
            <a:endParaRPr lang="fr-FR" sz="1200" dirty="0"/>
          </a:p>
          <a:p>
            <a:r>
              <a:rPr lang="fr-FR" sz="1200" dirty="0"/>
              <a:t> -b [nouvelle branche] création et </a:t>
            </a:r>
            <a:r>
              <a:rPr lang="fr-FR" sz="1200" dirty="0" smtClean="0"/>
              <a:t>position sur </a:t>
            </a:r>
            <a:r>
              <a:rPr lang="fr-FR" sz="1200" dirty="0"/>
              <a:t>branche</a:t>
            </a:r>
          </a:p>
          <a:p>
            <a:r>
              <a:rPr lang="fr-FR" sz="1200" b="1" dirty="0" err="1"/>
              <a:t>branch</a:t>
            </a:r>
            <a:r>
              <a:rPr lang="fr-FR" sz="1200" dirty="0"/>
              <a:t> [nouvelle branche] : création d’une branche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8900" y="2901975"/>
            <a:ext cx="4487916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Modification</a:t>
            </a:r>
            <a:endParaRPr lang="fr-FR" sz="1400" dirty="0"/>
          </a:p>
          <a:p>
            <a:r>
              <a:rPr lang="fr-FR" sz="1200" b="1" dirty="0" err="1"/>
              <a:t>add</a:t>
            </a:r>
            <a:r>
              <a:rPr lang="fr-FR" sz="1200" dirty="0"/>
              <a:t> : ajout fichier dans l’index git (. Ajoute tout)</a:t>
            </a:r>
          </a:p>
          <a:p>
            <a:r>
              <a:rPr lang="fr-FR" sz="1200" b="1" dirty="0"/>
              <a:t>commit</a:t>
            </a:r>
            <a:r>
              <a:rPr lang="fr-FR" sz="1200" dirty="0"/>
              <a:t> –m « … » : commit du fichier (-a fait en même temps le </a:t>
            </a:r>
            <a:r>
              <a:rPr lang="fr-FR" sz="1200" dirty="0" err="1"/>
              <a:t>add</a:t>
            </a:r>
            <a:r>
              <a:rPr lang="fr-FR" sz="1200" dirty="0"/>
              <a:t>)</a:t>
            </a:r>
          </a:p>
          <a:p>
            <a:r>
              <a:rPr lang="fr-FR" sz="1200" dirty="0"/>
              <a:t>--</a:t>
            </a:r>
            <a:r>
              <a:rPr lang="fr-FR" sz="1200" dirty="0" err="1"/>
              <a:t>amend</a:t>
            </a:r>
            <a:r>
              <a:rPr lang="fr-FR" sz="1200" dirty="0"/>
              <a:t> : modification dernier message de commit (si pas push sur </a:t>
            </a:r>
            <a:r>
              <a:rPr lang="fr-FR" sz="1200" dirty="0" err="1"/>
              <a:t>origin</a:t>
            </a:r>
            <a:r>
              <a:rPr lang="fr-FR" sz="1200" dirty="0"/>
              <a:t>)</a:t>
            </a:r>
          </a:p>
          <a:p>
            <a:r>
              <a:rPr lang="fr-FR" sz="1200" b="1" dirty="0" err="1"/>
              <a:t>merge</a:t>
            </a:r>
            <a:r>
              <a:rPr lang="fr-FR" sz="1200" dirty="0"/>
              <a:t> [branche] : </a:t>
            </a:r>
            <a:r>
              <a:rPr lang="fr-FR" sz="1200" dirty="0" err="1"/>
              <a:t>merge</a:t>
            </a:r>
            <a:r>
              <a:rPr lang="fr-FR" sz="1200" dirty="0"/>
              <a:t> la branche dans l’emplacement courant (création d’un commit)</a:t>
            </a:r>
          </a:p>
          <a:p>
            <a:r>
              <a:rPr lang="fr-FR" sz="1200" dirty="0"/>
              <a:t>	si conflit, faire un commit suite à la résolution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83890" y="5525867"/>
            <a:ext cx="3768385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err="1"/>
              <a:t>Util</a:t>
            </a:r>
            <a:endParaRPr lang="fr-FR" sz="1400" dirty="0"/>
          </a:p>
          <a:p>
            <a:r>
              <a:rPr lang="fr-FR" sz="1200" b="1" dirty="0" err="1"/>
              <a:t>revert</a:t>
            </a:r>
            <a:r>
              <a:rPr lang="fr-FR" sz="1200" dirty="0"/>
              <a:t> : créer un nouveau commit inverse du précédant</a:t>
            </a:r>
          </a:p>
          <a:p>
            <a:r>
              <a:rPr lang="fr-FR" sz="1200" b="1" dirty="0"/>
              <a:t>reset</a:t>
            </a:r>
            <a:r>
              <a:rPr lang="fr-FR" sz="1200" dirty="0"/>
              <a:t> –hard : annule tous les changements non </a:t>
            </a:r>
            <a:r>
              <a:rPr lang="fr-FR" sz="1200" dirty="0" err="1"/>
              <a:t>commités</a:t>
            </a:r>
            <a:endParaRPr lang="fr-FR" sz="1200" dirty="0"/>
          </a:p>
          <a:p>
            <a:r>
              <a:rPr lang="fr-FR" sz="1200" b="1" dirty="0" err="1"/>
              <a:t>stash</a:t>
            </a:r>
            <a:r>
              <a:rPr lang="fr-FR" sz="1200" dirty="0"/>
              <a:t> : mettre de côté le code</a:t>
            </a:r>
          </a:p>
          <a:p>
            <a:r>
              <a:rPr lang="fr-FR" sz="1200" dirty="0"/>
              <a:t>  pop : vide la </a:t>
            </a:r>
            <a:r>
              <a:rPr lang="fr-FR" sz="1200" dirty="0" err="1"/>
              <a:t>stash</a:t>
            </a:r>
            <a:r>
              <a:rPr lang="fr-FR" sz="1200" dirty="0"/>
              <a:t> et récupérer le </a:t>
            </a:r>
            <a:r>
              <a:rPr lang="fr-FR" sz="1200" dirty="0" err="1"/>
              <a:t>modif</a:t>
            </a:r>
            <a:r>
              <a:rPr lang="fr-FR" sz="1200" dirty="0"/>
              <a:t> dans le </a:t>
            </a:r>
            <a:r>
              <a:rPr lang="fr-FR" sz="1200" dirty="0" err="1"/>
              <a:t>stash</a:t>
            </a:r>
            <a:endParaRPr lang="fr-FR" sz="1200" dirty="0"/>
          </a:p>
          <a:p>
            <a:r>
              <a:rPr lang="fr-FR" sz="1200" dirty="0"/>
              <a:t>  </a:t>
            </a:r>
            <a:r>
              <a:rPr lang="fr-FR" sz="1200" dirty="0" err="1"/>
              <a:t>apply</a:t>
            </a:r>
            <a:r>
              <a:rPr lang="fr-FR" sz="1200" dirty="0"/>
              <a:t> : récupérer le </a:t>
            </a:r>
            <a:r>
              <a:rPr lang="fr-FR" sz="1200" dirty="0" err="1"/>
              <a:t>modif</a:t>
            </a:r>
            <a:r>
              <a:rPr lang="fr-FR" sz="1200" dirty="0"/>
              <a:t> dans le </a:t>
            </a:r>
            <a:r>
              <a:rPr lang="fr-FR" sz="1200" dirty="0" err="1"/>
              <a:t>stash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3890" y="4588976"/>
            <a:ext cx="51175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err="1"/>
              <a:t>Remote</a:t>
            </a:r>
            <a:endParaRPr lang="fr-FR" sz="1400" dirty="0"/>
          </a:p>
          <a:p>
            <a:r>
              <a:rPr lang="fr-FR" sz="1200" b="1" dirty="0"/>
              <a:t>push</a:t>
            </a:r>
            <a:r>
              <a:rPr lang="fr-FR" sz="1200" dirty="0"/>
              <a:t> : pousse les </a:t>
            </a:r>
            <a:r>
              <a:rPr lang="fr-FR" sz="1200" dirty="0" err="1"/>
              <a:t>derniéres</a:t>
            </a:r>
            <a:r>
              <a:rPr lang="fr-FR" sz="1200" dirty="0"/>
              <a:t> modification</a:t>
            </a:r>
          </a:p>
          <a:p>
            <a:r>
              <a:rPr lang="fr-FR" sz="1200" b="1" dirty="0"/>
              <a:t>push</a:t>
            </a:r>
            <a:r>
              <a:rPr lang="fr-FR" sz="1200" dirty="0"/>
              <a:t> [repo] [branche] : pousse la banche sur un </a:t>
            </a:r>
            <a:r>
              <a:rPr lang="fr-FR" sz="1200" b="1" dirty="0"/>
              <a:t>repo</a:t>
            </a:r>
            <a:r>
              <a:rPr lang="fr-FR" sz="1200" dirty="0"/>
              <a:t> (git push </a:t>
            </a:r>
            <a:r>
              <a:rPr lang="fr-FR" sz="1200" dirty="0" err="1"/>
              <a:t>origin</a:t>
            </a:r>
            <a:r>
              <a:rPr lang="fr-FR" sz="1200" dirty="0"/>
              <a:t> master)</a:t>
            </a:r>
          </a:p>
          <a:p>
            <a:r>
              <a:rPr lang="fr-FR" sz="1200" b="1" dirty="0"/>
              <a:t>pull</a:t>
            </a:r>
            <a:r>
              <a:rPr lang="fr-FR" sz="1200" dirty="0"/>
              <a:t> : récupère les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804689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2</cp:revision>
  <cp:lastPrinted>2018-09-26T15:57:42Z</cp:lastPrinted>
  <dcterms:created xsi:type="dcterms:W3CDTF">2018-09-26T15:53:07Z</dcterms:created>
  <dcterms:modified xsi:type="dcterms:W3CDTF">2018-09-26T15:57:58Z</dcterms:modified>
</cp:coreProperties>
</file>