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64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22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3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C247-4BCE-44DB-B9BC-DFAEAEC7AE4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B8E435-2739-41B8-A469-24623D00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 err="1" smtClean="0"/>
              <a:t>PointLift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72505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Created by: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Fousseini</a:t>
            </a:r>
            <a:r>
              <a:rPr lang="en-US" sz="1400" dirty="0" smtClean="0"/>
              <a:t> </a:t>
            </a:r>
            <a:r>
              <a:rPr lang="en-US" sz="1400" dirty="0" err="1" smtClean="0"/>
              <a:t>Konate</a:t>
            </a:r>
            <a:endParaRPr lang="en-US" sz="1400" dirty="0"/>
          </a:p>
          <a:p>
            <a:pPr algn="ctr"/>
            <a:r>
              <a:rPr lang="en-US" sz="1400" dirty="0" smtClean="0"/>
              <a:t> Zayne </a:t>
            </a:r>
            <a:r>
              <a:rPr lang="en-US" sz="1400" dirty="0" err="1" smtClean="0"/>
              <a:t>AlKahtani</a:t>
            </a:r>
            <a:endParaRPr lang="en-US" sz="1400" dirty="0" smtClean="0"/>
          </a:p>
          <a:p>
            <a:pPr algn="ctr"/>
            <a:r>
              <a:rPr lang="en-US" sz="1400" dirty="0" smtClean="0"/>
              <a:t>Alek Schaffer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433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Fousseini</a:t>
            </a:r>
            <a:endParaRPr lang="en-US" dirty="0" smtClean="0"/>
          </a:p>
          <a:p>
            <a:pPr lvl="1"/>
            <a:r>
              <a:rPr lang="en-US" dirty="0" smtClean="0"/>
              <a:t>Mention a few things about yourself like </a:t>
            </a:r>
            <a:r>
              <a:rPr lang="en-US" dirty="0" smtClean="0"/>
              <a:t>your name, where </a:t>
            </a:r>
            <a:r>
              <a:rPr lang="en-US" dirty="0" smtClean="0"/>
              <a:t>your are </a:t>
            </a:r>
            <a:r>
              <a:rPr lang="en-US" dirty="0" smtClean="0"/>
              <a:t>from, etc.</a:t>
            </a:r>
          </a:p>
          <a:p>
            <a:r>
              <a:rPr lang="en-US" dirty="0" smtClean="0"/>
              <a:t>About </a:t>
            </a:r>
            <a:r>
              <a:rPr lang="en-US" dirty="0" smtClean="0"/>
              <a:t>Zayne</a:t>
            </a:r>
          </a:p>
          <a:p>
            <a:pPr lvl="1"/>
            <a:r>
              <a:rPr lang="en-US" dirty="0"/>
              <a:t>Mention a few things about yourself like your name, where your are from, etc.</a:t>
            </a:r>
          </a:p>
          <a:p>
            <a:r>
              <a:rPr lang="en-US" dirty="0" smtClean="0"/>
              <a:t>About </a:t>
            </a:r>
            <a:r>
              <a:rPr lang="en-US" dirty="0" smtClean="0"/>
              <a:t>Alek</a:t>
            </a:r>
          </a:p>
          <a:p>
            <a:pPr lvl="1"/>
            <a:r>
              <a:rPr lang="en-US"/>
              <a:t>Mention a few things about yourself like your name, where your are from,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5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PointLift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PointLift</a:t>
            </a:r>
            <a:r>
              <a:rPr lang="en-US" dirty="0" smtClean="0"/>
              <a:t> is the bus, shuttle, and van rental service that Point Park University provides to it’s faculty, staff, and students in needs of sporting events or any other miscellaneous trips.</a:t>
            </a:r>
          </a:p>
          <a:p>
            <a:r>
              <a:rPr lang="en-US" dirty="0" err="1" smtClean="0"/>
              <a:t>PointLift</a:t>
            </a:r>
            <a:r>
              <a:rPr lang="en-US" dirty="0" smtClean="0"/>
              <a:t> runs many functions to process the requests and handle who is driving those events along with what vehicle they are driving. </a:t>
            </a:r>
          </a:p>
          <a:p>
            <a:r>
              <a:rPr lang="en-US" dirty="0" smtClean="0"/>
              <a:t>The admin can change who is driving or what vehicles are available.</a:t>
            </a:r>
          </a:p>
          <a:p>
            <a:r>
              <a:rPr lang="en-US" dirty="0" smtClean="0"/>
              <a:t>It can be student friendly as in going to the link “Track Me!” </a:t>
            </a:r>
            <a:r>
              <a:rPr lang="en-US" dirty="0"/>
              <a:t>s</a:t>
            </a:r>
            <a:r>
              <a:rPr lang="en-US" dirty="0" smtClean="0"/>
              <a:t>o they can track the shuttle and know when to head to the shuttle.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PointLift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the steps on the website on the board.</a:t>
            </a:r>
          </a:p>
          <a:p>
            <a:r>
              <a:rPr lang="en-US" dirty="0" smtClean="0"/>
              <a:t>Show how to request a shuttle/bus/shuttle driver</a:t>
            </a:r>
          </a:p>
          <a:p>
            <a:r>
              <a:rPr lang="en-US" dirty="0" smtClean="0"/>
              <a:t>Show how to create an account “Sign Up” or if account already created “Log In”</a:t>
            </a:r>
          </a:p>
          <a:p>
            <a:r>
              <a:rPr lang="en-US" dirty="0" smtClean="0"/>
              <a:t>Show the external links such as </a:t>
            </a:r>
          </a:p>
          <a:p>
            <a:pPr lvl="1"/>
            <a:r>
              <a:rPr lang="en-US" dirty="0" smtClean="0"/>
              <a:t>Track Me! </a:t>
            </a:r>
          </a:p>
          <a:p>
            <a:pPr lvl="1"/>
            <a:r>
              <a:rPr lang="en-US" dirty="0" smtClean="0"/>
              <a:t>Graph of the peak times of total amount of student compared to times throughout the day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bout page</a:t>
            </a:r>
          </a:p>
          <a:p>
            <a:pPr lvl="1"/>
            <a:r>
              <a:rPr lang="en-US" dirty="0" smtClean="0"/>
              <a:t>Contacts page.</a:t>
            </a:r>
          </a:p>
        </p:txBody>
      </p:sp>
    </p:spTree>
    <p:extLst>
      <p:ext uri="{BB962C8B-B14F-4D97-AF65-F5344CB8AC3E}">
        <p14:creationId xmlns:p14="http://schemas.microsoft.com/office/powerpoint/2010/main" val="42373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PointLift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user standpoint, show how to use the user’s page</a:t>
            </a:r>
          </a:p>
          <a:p>
            <a:pPr lvl="1"/>
            <a:r>
              <a:rPr lang="en-US" dirty="0" smtClean="0"/>
              <a:t>Show how to edit information </a:t>
            </a:r>
          </a:p>
          <a:p>
            <a:r>
              <a:rPr lang="en-US" dirty="0" smtClean="0"/>
              <a:t>From the admin perspective, show how to use the admin page</a:t>
            </a:r>
          </a:p>
          <a:p>
            <a:pPr lvl="1"/>
            <a:r>
              <a:rPr lang="en-US" dirty="0" smtClean="0"/>
              <a:t>Show the links, how to navigate through the links needed to approve/deny requests, and how to assign drivers to certain requests.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88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everything from the admin perspective.</a:t>
            </a:r>
          </a:p>
          <a:p>
            <a:r>
              <a:rPr lang="en-US" dirty="0" smtClean="0"/>
              <a:t>Show all the functionality and navigation links in the admin page.</a:t>
            </a:r>
          </a:p>
          <a:p>
            <a:r>
              <a:rPr lang="en-US" dirty="0" smtClean="0"/>
              <a:t>Approve a driver </a:t>
            </a:r>
          </a:p>
          <a:p>
            <a:r>
              <a:rPr lang="en-US" dirty="0" smtClean="0"/>
              <a:t>Remove/Add a vehicle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58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Drivers can view schedule and edit their own information.</a:t>
            </a:r>
          </a:p>
          <a:p>
            <a:r>
              <a:rPr lang="en-US" dirty="0" smtClean="0"/>
              <a:t>They only have access to this page when an account has already been created.</a:t>
            </a:r>
          </a:p>
          <a:p>
            <a:r>
              <a:rPr lang="en-US" dirty="0" smtClean="0"/>
              <a:t>To get access to the user page, admin needs to approve their account, and then when approved they will be able to log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2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&amp; Contacts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about page is to show who made the page and the main idea of what this page is to others.</a:t>
            </a:r>
          </a:p>
          <a:p>
            <a:r>
              <a:rPr lang="en-US" dirty="0" smtClean="0"/>
              <a:t>The contacts page is in case of emergencies.</a:t>
            </a:r>
          </a:p>
          <a:p>
            <a:r>
              <a:rPr lang="en-US" dirty="0" smtClean="0"/>
              <a:t>In need of any assistance, go to the contacts page and it will show the main numbers who to contact.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73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443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PointLift</vt:lpstr>
      <vt:lpstr>About Us </vt:lpstr>
      <vt:lpstr>About PointLift</vt:lpstr>
      <vt:lpstr>How to Use PointLift</vt:lpstr>
      <vt:lpstr>How to Use PointLift (CONT.)</vt:lpstr>
      <vt:lpstr>Admin Page</vt:lpstr>
      <vt:lpstr>User Page</vt:lpstr>
      <vt:lpstr>About &amp; Contacts Page</vt:lpstr>
    </vt:vector>
  </TitlesOfParts>
  <Company>Point Park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PointLift</dc:title>
  <dc:creator>Schaffer, Alek</dc:creator>
  <cp:lastModifiedBy>Schaffer, Alek</cp:lastModifiedBy>
  <cp:revision>11</cp:revision>
  <dcterms:created xsi:type="dcterms:W3CDTF">2018-04-22T23:59:02Z</dcterms:created>
  <dcterms:modified xsi:type="dcterms:W3CDTF">2018-04-23T21:18:30Z</dcterms:modified>
</cp:coreProperties>
</file>