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2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D45E-E0F7-4D24-96B8-01950C5C4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C2E3F-3330-4A62-BEF9-87A30C8D5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E73A-0D18-46F2-B482-D2737CEA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B009-547D-4305-B22E-41A4EA36AAE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F41AD-03FC-4BBE-852B-5F21D721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5A0E2-BE45-40B0-9912-CEF2DABE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894F-2565-48D1-9CF1-FC52323B1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0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DB46-C94B-4232-AB6D-6F0AD288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6F3BB-8B9F-4798-852F-D1714EB12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A3948-9B4D-4ADA-96D8-C00AC49B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B009-547D-4305-B22E-41A4EA36AAE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992AF-4416-4119-B34D-71A33317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D6D76-38D9-4C6F-B071-9659D2D0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894F-2565-48D1-9CF1-FC52323B1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8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8A268-DE56-401C-BF87-BA685D0E6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BB4E5-EB81-4392-9C40-557417009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56BCA-4D20-4B15-859E-5593EFC5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B009-547D-4305-B22E-41A4EA36AAE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95FAD-4D6B-4DED-B562-719DB2E1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FF874-3ACC-4219-B9B1-A1E8ABC4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894F-2565-48D1-9CF1-FC52323B1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4508-1A13-4D20-9730-EEA24DDC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6189-5F90-4C74-A747-E3A41909E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48164-8A46-4DF6-9B37-EBF2043B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B009-547D-4305-B22E-41A4EA36AAE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0584C-308C-4837-A2C5-A2ACF8A2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EE3EC-44BD-4252-8A80-B3865261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894F-2565-48D1-9CF1-FC52323B1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7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8BBB-DB24-4DAA-90FB-7A522DAA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AA3CB-5D3A-499C-A387-1F23173A5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6B747-EAA0-43FE-9747-7083A448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B009-547D-4305-B22E-41A4EA36AAE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D9E6A-1F7A-4083-9F21-41E1FD7E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99679-4AFC-4ABF-97AB-3EA919D7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894F-2565-48D1-9CF1-FC52323B1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4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C37C-308D-4437-836E-A504E68F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D468D-0B7B-485D-B65B-7BE6B9754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1F7B0-05AF-4564-9842-613551B64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749DD-24BC-4B74-BC58-2E3CD7D8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B009-547D-4305-B22E-41A4EA36AAE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F3FCE-0A54-4B25-9FDF-2E146CB8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C1C8D-CEF9-4741-B90B-0CAF5C68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894F-2565-48D1-9CF1-FC52323B1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1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B71F-04FA-4AB7-A664-F81FA0B7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1D176-B289-4EC1-B64F-0F8244A1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37FDA-C57D-44D0-807A-74F7EA3CC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001F8-CE4B-491D-A45A-6D8D0BC3C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B51CB-4ED6-4491-A304-9AAC39328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F4DA8-404E-4647-B09E-98260ABF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B009-547D-4305-B22E-41A4EA36AAE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53A9F-60C5-4269-8E59-8CAC0B90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214CE-DB10-4210-967D-414D546B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894F-2565-48D1-9CF1-FC52323B1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82D6-8172-4252-8B91-D7645977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3CFD8-7FB2-4A33-B53A-852EF949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B009-547D-4305-B22E-41A4EA36AAE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A07CF-AB80-4FB0-B799-D8518777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52963-9413-424B-9999-E18FD555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894F-2565-48D1-9CF1-FC52323B1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5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39305-A7E0-4456-9B9A-D5031514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B009-547D-4305-B22E-41A4EA36AAE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CD623-66B4-43AA-8F34-DD9BCDB5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044CF-16B6-4468-80AF-19EC8CC6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894F-2565-48D1-9CF1-FC52323B1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3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2E47-C1C0-40B6-8347-701AFEBB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745C0-81A3-4324-8839-1EDDFC916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5493F-1D45-465D-B5DF-421334875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C749-318A-49D2-AA2B-E3D5F57B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B009-547D-4305-B22E-41A4EA36AAE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DDCDA-DAB8-46B0-B7E6-2CE17330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AEAE4-14A3-4DAD-9DF6-C79E9A11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894F-2565-48D1-9CF1-FC52323B1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0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C17B-F0F8-4659-8010-84624D87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268C5-BEBF-4DC4-8A6F-77111F75C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A2B86-F78C-4F7F-9A47-537CFD5CA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DAF01-3879-4D19-8E8D-B3DDE4D9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B009-547D-4305-B22E-41A4EA36AAE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63901-539B-4C7A-81E4-B84050D5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88797-9A4B-4705-B7E4-9E2739E5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894F-2565-48D1-9CF1-FC52323B1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AC24B-B87D-4DDA-A57A-2E61FE1C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F93EB-714A-4B4E-ADEF-709939FBA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28FC3-E035-409A-96AC-6248DF1CA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AB009-547D-4305-B22E-41A4EA36AAE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96E9-39DB-43F8-89EB-C99C3DD6F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9BFBC-C737-4484-8C14-28BAEE93F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4894F-2565-48D1-9CF1-FC52323B1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8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9CED-066D-4B72-BD4C-3D6352B08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Awsd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655B2-1B4E-4D94-A1B8-2500F26D3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Presentacion</a:t>
            </a:r>
            <a:r>
              <a:rPr lang="en-US" dirty="0"/>
              <a:t> </a:t>
            </a:r>
            <a:r>
              <a:rPr lang="en-US" dirty="0" err="1"/>
              <a:t>ganadora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Awsd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Awsd </dc:title>
  <dc:creator>.-. ._.</dc:creator>
  <cp:lastModifiedBy>.-. ._.</cp:lastModifiedBy>
  <cp:revision>2</cp:revision>
  <dcterms:created xsi:type="dcterms:W3CDTF">2021-09-08T19:29:40Z</dcterms:created>
  <dcterms:modified xsi:type="dcterms:W3CDTF">2021-09-08T19:34:19Z</dcterms:modified>
</cp:coreProperties>
</file>