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Dataset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Dataset - Copy.xlsx]employee Dataset!PivotTable2</c:name>
    <c:fmtId val="5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9816445604010332E-2"/>
          <c:y val="0.12438477129964666"/>
          <c:w val="0.74476290463692041"/>
          <c:h val="0.72372687742390496"/>
        </c:manualLayout>
      </c:layout>
      <c:barChart>
        <c:barDir val="col"/>
        <c:grouping val="clustered"/>
        <c:ser>
          <c:idx val="0"/>
          <c:order val="0"/>
          <c:tx>
            <c:strRef>
              <c:f>'employee Dataset'!$AB$3:$AB$4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'employee Dataset'!$AA$5:$AA$16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'employee Dataset'!$AB$5:$AB$16</c:f>
              <c:numCache>
                <c:formatCode>General</c:formatCode>
                <c:ptCount val="11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'employee Dataset'!$AC$3:$AC$4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'employee Dataset'!$AA$5:$AA$16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'employee Dataset'!$AC$5:$AC$16</c:f>
              <c:numCache>
                <c:formatCode>General</c:formatCode>
                <c:ptCount val="11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2"/>
          <c:order val="2"/>
          <c:tx>
            <c:strRef>
              <c:f>'employee Dataset'!$AD$3:$AD$4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'employee Dataset'!$AA$5:$AA$16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'employee Dataset'!$AD$5:$AD$16</c:f>
              <c:numCache>
                <c:formatCode>General</c:formatCode>
                <c:ptCount val="11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'employee Dataset'!$AE$3:$AE$4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'employee Dataset'!$AA$5:$AA$16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'employee Dataset'!$AE$5:$AE$16</c:f>
              <c:numCache>
                <c:formatCode>General</c:formatCode>
                <c:ptCount val="11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ser>
          <c:idx val="4"/>
          <c:order val="4"/>
          <c:tx>
            <c:strRef>
              <c:f>'employee Dataset'!$AF$3:$AF$4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'employee Dataset'!$AA$5:$AA$16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'employee Dataset'!$AF$5:$AF$16</c:f>
              <c:numCache>
                <c:formatCode>General</c:formatCode>
                <c:ptCount val="11"/>
              </c:numCache>
            </c:numRef>
          </c:val>
        </c:ser>
        <c:axId val="88453504"/>
        <c:axId val="88456576"/>
      </c:barChart>
      <c:catAx>
        <c:axId val="88453504"/>
        <c:scaling>
          <c:orientation val="minMax"/>
        </c:scaling>
        <c:axPos val="b"/>
        <c:tickLblPos val="nextTo"/>
        <c:crossAx val="88456576"/>
        <c:crosses val="autoZero"/>
        <c:auto val="1"/>
        <c:lblAlgn val="ctr"/>
        <c:lblOffset val="100"/>
      </c:catAx>
      <c:valAx>
        <c:axId val="88456576"/>
        <c:scaling>
          <c:orientation val="minMax"/>
        </c:scaling>
        <c:axPos val="l"/>
        <c:majorGridlines/>
        <c:numFmt formatCode="General" sourceLinked="1"/>
        <c:tickLblPos val="nextTo"/>
        <c:crossAx val="884535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0" dirty="0">
                <a:solidFill>
                  <a:srgbClr val="002060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800" b="1" i="0" dirty="0">
                <a:solidFill>
                  <a:srgbClr val="002060"/>
                </a:solidFill>
                <a:effectLst/>
                <a:latin typeface="Roboto" panose="020F0502020204030204" pitchFamily="2" charset="0"/>
              </a:rPr>
            </a:br>
            <a:endParaRPr sz="4800" spc="15" dirty="0">
              <a:solidFill>
                <a:srgbClr val="002060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38200" y="2667000"/>
            <a:ext cx="861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 NAME</a:t>
            </a:r>
            <a:r>
              <a:rPr lang="en-US" sz="3200" dirty="0" smtClean="0">
                <a:solidFill>
                  <a:srgbClr val="FF0000"/>
                </a:solidFill>
              </a:rPr>
              <a:t>: </a:t>
            </a:r>
            <a:r>
              <a:rPr lang="en-US" sz="3600" dirty="0" err="1" smtClean="0">
                <a:solidFill>
                  <a:srgbClr val="FF0000"/>
                </a:solidFill>
              </a:rPr>
              <a:t>Fouzeya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Kousar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. S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REGISTER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</a:t>
            </a:r>
            <a:r>
              <a:rPr lang="en-US" sz="3200" dirty="0" smtClean="0">
                <a:solidFill>
                  <a:srgbClr val="FF0000"/>
                </a:solidFill>
              </a:rPr>
              <a:t>:22CO16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</a:t>
            </a:r>
            <a:r>
              <a:rPr lang="en-US" sz="3200" dirty="0" smtClean="0">
                <a:solidFill>
                  <a:srgbClr val="FF0000"/>
                </a:solidFill>
              </a:rPr>
              <a:t>:B.COM(GENERAL)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COLLEGE</a:t>
            </a:r>
            <a:r>
              <a:rPr lang="en-US" sz="3200" dirty="0" smtClean="0">
                <a:solidFill>
                  <a:srgbClr val="FF0000"/>
                </a:solidFill>
              </a:rPr>
              <a:t> : THIRUMURUGAN ARTS AND SCIENCE COLLEGE 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           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10690225" cy="625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smtClean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4800" b="1" smtClean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4800" b="1" spc="-15" smtClean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4800" b="1" spc="-35" smtClean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4800" b="1" spc="-30" smtClean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LL</a:t>
            </a:r>
            <a:r>
              <a:rPr sz="4800" b="1" spc="-5" smtClean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4800" b="1" spc="30" smtClean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4800" b="1" spc="5" smtClean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G</a:t>
            </a:r>
            <a:r>
              <a:rPr lang="en-US" sz="4800" b="1" spc="5" dirty="0" smtClean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5" dirty="0" smtClean="0">
                <a:solidFill>
                  <a:srgbClr val="FF0000"/>
                </a:solidFill>
                <a:latin typeface="Trebuchet MS"/>
                <a:cs typeface="Trebuchet MS"/>
              </a:rPr>
              <a:t>Data collection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1</a:t>
            </a: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. </a:t>
            </a:r>
            <a:r>
              <a:rPr lang="en-US" b="1" i="1" spc="5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Emp</a:t>
            </a: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id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2.First name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3.Last 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5" dirty="0" smtClean="0">
                <a:solidFill>
                  <a:srgbClr val="FF0000"/>
                </a:solidFill>
                <a:latin typeface="Trebuchet MS"/>
                <a:cs typeface="Trebuchet MS"/>
              </a:rPr>
              <a:t>Features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1.Business unit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2.Employee status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5" dirty="0" smtClean="0">
                <a:solidFill>
                  <a:srgbClr val="FF0000"/>
                </a:solidFill>
                <a:latin typeface="Trebuchet MS"/>
                <a:cs typeface="Trebuchet MS"/>
              </a:rPr>
              <a:t>Data cleaning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1.Termination description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2.Expiry date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5" dirty="0" smtClean="0">
                <a:solidFill>
                  <a:srgbClr val="FF0000"/>
                </a:solidFill>
                <a:latin typeface="Trebuchet MS"/>
                <a:cs typeface="Trebuchet MS"/>
              </a:rPr>
              <a:t>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1.Employee status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2.Employe type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5" dirty="0" smtClean="0">
                <a:solidFill>
                  <a:srgbClr val="FF0000"/>
                </a:solidFill>
                <a:latin typeface="Trebuchet MS"/>
                <a:cs typeface="Trebuchet MS"/>
              </a:rPr>
              <a:t>Summary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1.gender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2.Description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5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Visualyzing</a:t>
            </a:r>
            <a:endParaRPr lang="en-US" b="1" spc="5" dirty="0" smtClean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1.Location code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2.Race description</a:t>
            </a:r>
            <a:endParaRPr lang="en-US" b="1" i="1" spc="5" dirty="0" smtClean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838200" y="1447800"/>
          <a:ext cx="7796213" cy="449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Performance analysis using with excel . It helps to know the employee performance of the </a:t>
            </a:r>
            <a:r>
              <a:rPr lang="en-US" sz="4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4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very much helps to develop the growth of the </a:t>
            </a:r>
            <a:r>
              <a:rPr lang="en-US" sz="4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4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All the Business </a:t>
            </a:r>
            <a:r>
              <a:rPr lang="en-US" sz="4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acivities</a:t>
            </a:r>
            <a:r>
              <a:rPr lang="en-US" sz="4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employee performance . So the EMPLOYEE PERFORMANCE ANALYSIS is </a:t>
            </a:r>
            <a:r>
              <a:rPr lang="en-US" sz="4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usefull</a:t>
            </a:r>
            <a:r>
              <a:rPr lang="en-US" sz="4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4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600450"/>
            <a:ext cx="2762250" cy="3257550"/>
            <a:chOff x="9067800" y="360045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7800" y="360045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113579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ROB</a:t>
            </a:r>
            <a:r>
              <a:rPr sz="4250" spc="5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sz="425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sz="4250" spc="1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sz="4250" spc="-37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sz="4250" spc="-375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sz="4250" spc="15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sz="4250" spc="-1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sz="4250" spc="-2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</a:t>
            </a:r>
            <a:r>
              <a:rPr sz="4250" spc="1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> </a:t>
            </a:r>
            <a:r>
              <a:rPr lang="en-US" sz="4250" spc="10" dirty="0" smtClean="0"/>
              <a:t>                  </a:t>
            </a:r>
            <a:r>
              <a:rPr lang="en-US" sz="4250" i="1" spc="10" dirty="0" smtClean="0">
                <a:solidFill>
                  <a:srgbClr val="FF3399"/>
                </a:solidFill>
              </a:rPr>
              <a:t>The Employee Performance analysis is helps to develop the </a:t>
            </a:r>
            <a:r>
              <a:rPr lang="en-US" sz="4250" i="1" spc="10" dirty="0" err="1" smtClean="0">
                <a:solidFill>
                  <a:srgbClr val="FF3399"/>
                </a:solidFill>
              </a:rPr>
              <a:t>organisational</a:t>
            </a:r>
            <a:r>
              <a:rPr lang="en-US" sz="4250" i="1" spc="10" dirty="0" smtClean="0">
                <a:solidFill>
                  <a:srgbClr val="FF3399"/>
                </a:solidFill>
              </a:rPr>
              <a:t> growth  and </a:t>
            </a:r>
            <a:r>
              <a:rPr lang="en-US" sz="4250" i="1" spc="10" dirty="0" err="1" smtClean="0">
                <a:solidFill>
                  <a:srgbClr val="FF3399"/>
                </a:solidFill>
              </a:rPr>
              <a:t>achievments</a:t>
            </a:r>
            <a:r>
              <a:rPr lang="en-US" sz="4250" i="1" spc="10" dirty="0" smtClean="0">
                <a:solidFill>
                  <a:srgbClr val="FF3399"/>
                </a:solidFill>
              </a:rPr>
              <a:t> and helps to track the employees performance</a:t>
            </a:r>
            <a:r>
              <a:rPr lang="en-US" sz="4250" spc="10" dirty="0" smtClean="0">
                <a:solidFill>
                  <a:srgbClr val="FF3399"/>
                </a:solidFill>
              </a:rPr>
              <a:t>. </a:t>
            </a:r>
            <a:endParaRPr sz="4250">
              <a:solidFill>
                <a:srgbClr val="FF3399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328025" cy="57567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6">
                    <a:lumMod val="75000"/>
                  </a:schemeClr>
                </a:solidFill>
              </a:rPr>
              <a:t>PROJECT</a:t>
            </a:r>
            <a:r>
              <a:rPr sz="4250" spc="5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sz="4250" spc="-20" smtClean="0">
                <a:solidFill>
                  <a:schemeClr val="accent6">
                    <a:lumMod val="75000"/>
                  </a:schemeClr>
                </a:solidFill>
              </a:rPr>
              <a:t>OVERVIEW</a:t>
            </a: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 smtClean="0"/>
              <a:t> </a:t>
            </a:r>
            <a:r>
              <a:rPr lang="en-US" sz="3600" spc="-20" dirty="0" err="1" smtClean="0">
                <a:solidFill>
                  <a:srgbClr val="00B0F0"/>
                </a:solidFill>
              </a:rPr>
              <a:t>Analysing</a:t>
            </a:r>
            <a:r>
              <a:rPr lang="en-US" sz="3600" spc="-20" dirty="0" smtClean="0">
                <a:solidFill>
                  <a:srgbClr val="00B0F0"/>
                </a:solidFill>
              </a:rPr>
              <a:t> the performance of the employee by considering the various factors </a:t>
            </a:r>
            <a:br>
              <a:rPr lang="en-US" sz="3600" spc="-20" dirty="0" smtClean="0">
                <a:solidFill>
                  <a:srgbClr val="00B0F0"/>
                </a:solidFill>
              </a:rPr>
            </a:br>
            <a:r>
              <a:rPr lang="en-US" sz="3600" spc="-20" dirty="0" smtClean="0">
                <a:solidFill>
                  <a:srgbClr val="00B0F0"/>
                </a:solidFill>
              </a:rPr>
              <a:t>like</a:t>
            </a:r>
            <a:r>
              <a:rPr lang="en-US" sz="3600" spc="-20" dirty="0" smtClean="0"/>
              <a:t/>
            </a:r>
            <a:br>
              <a:rPr lang="en-US" sz="3600" spc="-20" dirty="0" smtClean="0"/>
            </a:br>
            <a:r>
              <a:rPr lang="en-US" sz="3600" spc="-20" dirty="0" smtClean="0">
                <a:solidFill>
                  <a:srgbClr val="92D050"/>
                </a:solidFill>
              </a:rPr>
              <a:t>ACHIEVMENTS</a:t>
            </a:r>
            <a:br>
              <a:rPr lang="en-US" sz="3600" spc="-20" dirty="0" smtClean="0">
                <a:solidFill>
                  <a:srgbClr val="92D050"/>
                </a:solidFill>
              </a:rPr>
            </a:br>
            <a:r>
              <a:rPr lang="en-US" sz="3600" spc="-20" dirty="0" smtClean="0">
                <a:solidFill>
                  <a:srgbClr val="92D050"/>
                </a:solidFill>
              </a:rPr>
              <a:t>GENDER</a:t>
            </a:r>
            <a:br>
              <a:rPr lang="en-US" sz="3600" spc="-20" dirty="0" smtClean="0">
                <a:solidFill>
                  <a:srgbClr val="92D050"/>
                </a:solidFill>
              </a:rPr>
            </a:br>
            <a:r>
              <a:rPr lang="en-US" sz="3600" spc="-20" dirty="0" smtClean="0">
                <a:solidFill>
                  <a:srgbClr val="92D050"/>
                </a:solidFill>
              </a:rPr>
              <a:t>RATING</a:t>
            </a:r>
            <a:br>
              <a:rPr lang="en-US" sz="3600" spc="-20" dirty="0" smtClean="0">
                <a:solidFill>
                  <a:srgbClr val="92D050"/>
                </a:solidFill>
              </a:rPr>
            </a:br>
            <a:r>
              <a:rPr lang="en-US" sz="3600" spc="-20" dirty="0" smtClean="0">
                <a:solidFill>
                  <a:srgbClr val="92D050"/>
                </a:solidFill>
              </a:rPr>
              <a:t>PERFORMANCE RATE</a:t>
            </a:r>
            <a:br>
              <a:rPr lang="en-US" sz="3600" spc="-20" dirty="0" smtClean="0">
                <a:solidFill>
                  <a:srgbClr val="92D050"/>
                </a:solidFill>
              </a:rPr>
            </a:br>
            <a:endParaRPr sz="3600">
              <a:solidFill>
                <a:srgbClr val="92D05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825548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The , </a:t>
            </a:r>
            <a:br>
              <a:rPr lang="en-US" sz="3200" spc="5" dirty="0" smtClean="0"/>
            </a:br>
            <a:r>
              <a:rPr lang="en-US" sz="3200" spc="5" dirty="0" smtClean="0"/>
              <a:t> </a:t>
            </a:r>
            <a:r>
              <a:rPr lang="en-US" sz="3200" spc="5" dirty="0" smtClean="0">
                <a:solidFill>
                  <a:srgbClr val="FF0000"/>
                </a:solidFill>
              </a:rPr>
              <a:t>EMPLOYER</a:t>
            </a:r>
            <a:br>
              <a:rPr lang="en-US" sz="3200" spc="5" dirty="0" smtClean="0">
                <a:solidFill>
                  <a:srgbClr val="FF0000"/>
                </a:solidFill>
              </a:rPr>
            </a:br>
            <a:r>
              <a:rPr lang="en-US" sz="3200" spc="5" dirty="0" smtClean="0">
                <a:solidFill>
                  <a:srgbClr val="FF0000"/>
                </a:solidFill>
              </a:rPr>
              <a:t>MANAGER</a:t>
            </a:r>
            <a:br>
              <a:rPr lang="en-US" sz="3200" spc="5" dirty="0" smtClean="0">
                <a:solidFill>
                  <a:srgbClr val="FF0000"/>
                </a:solidFill>
              </a:rPr>
            </a:br>
            <a:r>
              <a:rPr lang="en-US" sz="3200" spc="5" dirty="0" smtClean="0">
                <a:solidFill>
                  <a:srgbClr val="FF0000"/>
                </a:solidFill>
              </a:rPr>
              <a:t>MANAGING DIRECTOR ,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They are the end users of the Company.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sz="3600" spc="25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sz="3600" spc="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25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3600" spc="1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sz="3600" spc="25" dirty="0">
                <a:solidFill>
                  <a:schemeClr val="accent6">
                    <a:lumMod val="75000"/>
                  </a:schemeClr>
                </a:solidFill>
              </a:rPr>
              <a:t>LU</a:t>
            </a:r>
            <a:r>
              <a:rPr sz="3600" spc="-35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sz="3600" spc="-3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sz="3600" spc="1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sz="3600" spc="-3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-35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sz="3600" spc="-5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sz="3600" spc="3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-3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sz="3600" spc="-35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3600" spc="6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-295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sz="3600" spc="-35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sz="3600" spc="25">
                <a:solidFill>
                  <a:schemeClr val="accent6">
                    <a:lumMod val="75000"/>
                  </a:schemeClr>
                </a:solidFill>
              </a:rPr>
              <a:t>LU</a:t>
            </a:r>
            <a:r>
              <a:rPr sz="360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3600" spc="-65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-15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sz="3600" spc="-3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sz="3600" spc="1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sz="3600" spc="-15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sz="3600" spc="1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sz="3600" spc="25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3600" spc="-3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sz="3600" spc="-35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sz="3600" spc="-3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sz="3600" spc="1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sz="360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Conditional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Formating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rgbClr val="FF3399"/>
                </a:solidFill>
              </a:rPr>
              <a:t>Missing value .</a:t>
            </a:r>
            <a:br>
              <a:rPr lang="en-US" sz="3600" dirty="0" smtClean="0">
                <a:solidFill>
                  <a:srgbClr val="FF3399"/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Formula</a:t>
            </a:r>
            <a:r>
              <a:rPr lang="en-US" sz="3600" dirty="0" smtClean="0"/>
              <a:t> : </a:t>
            </a:r>
            <a:r>
              <a:rPr lang="en-US" sz="3600" dirty="0" smtClean="0">
                <a:solidFill>
                  <a:srgbClr val="FF3399"/>
                </a:solidFill>
              </a:rPr>
              <a:t>Performance of the employees.</a:t>
            </a:r>
            <a:br>
              <a:rPr lang="en-US" sz="3600" dirty="0" smtClean="0">
                <a:solidFill>
                  <a:srgbClr val="FF3399"/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Pivot Table 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rgbClr val="FF3399"/>
                </a:solidFill>
              </a:rPr>
              <a:t>Summary 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Grafh</a:t>
            </a:r>
            <a:r>
              <a:rPr lang="en-US" sz="3600" dirty="0" smtClean="0"/>
              <a:t> : </a:t>
            </a:r>
            <a:r>
              <a:rPr lang="en-US" sz="3600" dirty="0" smtClean="0">
                <a:solidFill>
                  <a:srgbClr val="FF3399"/>
                </a:solidFill>
              </a:rPr>
              <a:t>Data Visualization .</a:t>
            </a:r>
            <a:endParaRPr sz="3600" dirty="0">
              <a:solidFill>
                <a:srgbClr val="FF3399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017306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Dataset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</a:t>
            </a:r>
            <a:b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sz="3600" dirty="0" smtClean="0">
                <a:solidFill>
                  <a:srgbClr val="FF0000"/>
                </a:solidFill>
              </a:rPr>
              <a:t>EMPLOYEE </a:t>
            </a:r>
            <a:br>
              <a:rPr lang="en-IN" sz="3600" dirty="0" smtClean="0">
                <a:solidFill>
                  <a:srgbClr val="FF0000"/>
                </a:solidFill>
              </a:rPr>
            </a:br>
            <a:r>
              <a:rPr lang="en-IN" sz="3600" dirty="0" smtClean="0">
                <a:solidFill>
                  <a:srgbClr val="FF0000"/>
                </a:solidFill>
              </a:rPr>
              <a:t> KAGGLE</a:t>
            </a:r>
            <a:br>
              <a:rPr lang="en-IN" sz="3600" dirty="0" smtClean="0">
                <a:solidFill>
                  <a:srgbClr val="FF0000"/>
                </a:solidFill>
              </a:rPr>
            </a:br>
            <a:r>
              <a:rPr lang="en-IN" sz="3600" dirty="0" smtClean="0">
                <a:solidFill>
                  <a:srgbClr val="FF0000"/>
                </a:solidFill>
              </a:rPr>
              <a:t>26FEATURES </a:t>
            </a:r>
            <a:br>
              <a:rPr lang="en-IN" sz="3600" dirty="0" smtClean="0">
                <a:solidFill>
                  <a:srgbClr val="FF0000"/>
                </a:solidFill>
              </a:rPr>
            </a:br>
            <a:r>
              <a:rPr lang="en-IN" sz="3600" dirty="0" smtClean="0">
                <a:solidFill>
                  <a:srgbClr val="FF0000"/>
                </a:solidFill>
              </a:rPr>
              <a:t> 9 TYPES </a:t>
            </a:r>
            <a:br>
              <a:rPr lang="en-IN" sz="3600" dirty="0" smtClean="0">
                <a:solidFill>
                  <a:srgbClr val="FF0000"/>
                </a:solidFill>
              </a:rPr>
            </a:br>
            <a:r>
              <a:rPr lang="en-IN" sz="3600" dirty="0" smtClean="0">
                <a:solidFill>
                  <a:srgbClr val="FF0000"/>
                </a:solidFill>
              </a:rPr>
              <a:t>EMPLOYEES ID NUM </a:t>
            </a:r>
            <a:br>
              <a:rPr lang="en-IN" sz="3600" dirty="0" smtClean="0">
                <a:solidFill>
                  <a:srgbClr val="FF0000"/>
                </a:solidFill>
              </a:rPr>
            </a:br>
            <a:r>
              <a:rPr lang="en-IN" sz="3600" dirty="0" smtClean="0">
                <a:solidFill>
                  <a:srgbClr val="FF0000"/>
                </a:solidFill>
              </a:rPr>
              <a:t> NAME AND TEXT</a:t>
            </a:r>
            <a:br>
              <a:rPr lang="en-IN" sz="3600" dirty="0" smtClean="0">
                <a:solidFill>
                  <a:srgbClr val="FF0000"/>
                </a:solidFill>
              </a:rPr>
            </a:br>
            <a:r>
              <a:rPr lang="en-IN" sz="3600" dirty="0" smtClean="0">
                <a:solidFill>
                  <a:srgbClr val="FF0000"/>
                </a:solidFill>
              </a:rPr>
              <a:t>PERFORMANCE LEVEL </a:t>
            </a:r>
            <a:br>
              <a:rPr lang="en-IN" sz="3600" dirty="0" smtClean="0">
                <a:solidFill>
                  <a:srgbClr val="FF0000"/>
                </a:solidFill>
              </a:rPr>
            </a:br>
            <a:r>
              <a:rPr lang="en-IN" sz="3600" dirty="0" smtClean="0">
                <a:solidFill>
                  <a:srgbClr val="FF0000"/>
                </a:solidFill>
              </a:rPr>
              <a:t>GENDER : MALE OR FEMALE </a:t>
            </a:r>
            <a:br>
              <a:rPr lang="en-IN" sz="3600" dirty="0" smtClean="0">
                <a:solidFill>
                  <a:srgbClr val="FF0000"/>
                </a:solidFill>
              </a:rPr>
            </a:br>
            <a:r>
              <a:rPr lang="en-IN" sz="3600" dirty="0" smtClean="0">
                <a:solidFill>
                  <a:srgbClr val="FF0000"/>
                </a:solidFill>
              </a:rPr>
              <a:t>EMPLOYEE RATING : NUM</a:t>
            </a:r>
            <a:br>
              <a:rPr lang="en-IN" sz="3600" dirty="0" smtClean="0">
                <a:solidFill>
                  <a:srgbClr val="FF0000"/>
                </a:solidFill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0070C0"/>
                </a:solidFill>
              </a:rPr>
              <a:t>THE</a:t>
            </a:r>
            <a:r>
              <a:rPr sz="4250" spc="20" dirty="0">
                <a:solidFill>
                  <a:srgbClr val="0070C0"/>
                </a:solidFill>
              </a:rPr>
              <a:t> </a:t>
            </a:r>
            <a:r>
              <a:rPr lang="en-US" sz="4250" spc="20" dirty="0">
                <a:solidFill>
                  <a:srgbClr val="0070C0"/>
                </a:solidFill>
              </a:rPr>
              <a:t>"</a:t>
            </a:r>
            <a:r>
              <a:rPr sz="4250" spc="10" dirty="0">
                <a:solidFill>
                  <a:srgbClr val="0070C0"/>
                </a:solidFill>
              </a:rPr>
              <a:t>WOW</a:t>
            </a:r>
            <a:r>
              <a:rPr lang="en-US" sz="4250" spc="10" dirty="0">
                <a:solidFill>
                  <a:srgbClr val="0070C0"/>
                </a:solidFill>
              </a:rPr>
              <a:t>"</a:t>
            </a:r>
            <a:r>
              <a:rPr sz="4250" spc="85" dirty="0">
                <a:solidFill>
                  <a:srgbClr val="0070C0"/>
                </a:solidFill>
              </a:rPr>
              <a:t> </a:t>
            </a:r>
            <a:r>
              <a:rPr sz="4250" spc="10" dirty="0">
                <a:solidFill>
                  <a:srgbClr val="0070C0"/>
                </a:solidFill>
              </a:rPr>
              <a:t>IN</a:t>
            </a:r>
            <a:r>
              <a:rPr sz="4250" spc="-5" dirty="0">
                <a:solidFill>
                  <a:srgbClr val="0070C0"/>
                </a:solidFill>
              </a:rPr>
              <a:t> </a:t>
            </a:r>
            <a:r>
              <a:rPr sz="4250" spc="15">
                <a:solidFill>
                  <a:srgbClr val="0070C0"/>
                </a:solidFill>
              </a:rPr>
              <a:t>OUR</a:t>
            </a:r>
            <a:r>
              <a:rPr sz="4250" spc="-10">
                <a:solidFill>
                  <a:srgbClr val="0070C0"/>
                </a:solidFill>
              </a:rPr>
              <a:t> </a:t>
            </a:r>
            <a:r>
              <a:rPr sz="4250" spc="20" smtClean="0">
                <a:solidFill>
                  <a:srgbClr val="0070C0"/>
                </a:solidFill>
              </a:rPr>
              <a:t>SOLUTION</a:t>
            </a:r>
            <a:r>
              <a:rPr lang="en-US" sz="4250" spc="20" dirty="0" smtClean="0">
                <a:solidFill>
                  <a:srgbClr val="0070C0"/>
                </a:solidFill>
              </a:rPr>
              <a:t/>
            </a:r>
            <a:br>
              <a:rPr lang="en-US" sz="4250" spc="20" dirty="0" smtClean="0">
                <a:solidFill>
                  <a:srgbClr val="0070C0"/>
                </a:solidFill>
              </a:rPr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>
                <a:solidFill>
                  <a:schemeClr val="accent6"/>
                </a:solidFill>
              </a:rPr>
              <a:t>=IF(Z2:5,Z2:4,Z2:3,TRUE OR  FALSE)</a:t>
            </a:r>
            <a:br>
              <a:rPr lang="en-US" sz="4250" spc="20" dirty="0" smtClean="0">
                <a:solidFill>
                  <a:schemeClr val="accent6"/>
                </a:solidFill>
              </a:rPr>
            </a:br>
            <a:r>
              <a:rPr lang="en-US" sz="4250" spc="20" dirty="0" smtClean="0">
                <a:solidFill>
                  <a:schemeClr val="accent6"/>
                </a:solidFill>
              </a:rPr>
              <a:t> </a:t>
            </a:r>
            <a:endParaRPr sz="4250" dirty="0">
              <a:solidFill>
                <a:schemeClr val="accent6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130</Words>
  <Application>Microsoft Office PowerPoint</Application>
  <PresentationFormat>Custom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              The Employee Performance analysis is helps to develop the organisational growth  and achievments and helps to track the employees performance. </vt:lpstr>
      <vt:lpstr>PROJECT OVERVIEW  Analysing the performance of the employee by considering the various factors  like ACHIEVMENTS GENDER RATING PERFORMANCE RATE </vt:lpstr>
      <vt:lpstr>WHO ARE THE END USERS?  The ,   EMPLOYER MANAGER MANAGING DIRECTOR , They are the end users of the Company.</vt:lpstr>
      <vt:lpstr>OUR SOLUTION AND ITS VALUE PROPOSITION  Conditional Formating : Missing value .  Formula : Performance of the employees.  Pivot Table : Summary .  Grafh : Data Visualization .</vt:lpstr>
      <vt:lpstr>Dataset Description  EMPLOYEE   KAGGLE 26FEATURES   9 TYPES  EMPLOYEES ID NUM   NAME AND TEXT PERFORMANCE LEVEL  GENDER : MALE OR FEMALE  EMPLOYEE RATING : NUM </vt:lpstr>
      <vt:lpstr>THE "WOW" IN OUR SOLUTION  =IF(Z2:5,Z2:4,Z2:3,TRUE OR  FALSE)  </vt:lpstr>
      <vt:lpstr>Slide 10</vt:lpstr>
      <vt:lpstr>RESULTS</vt:lpstr>
      <vt:lpstr>Conclusion The Employee Performance analysis using with excel . It helps to know the employee performance of the organisation. It very much helps to develop the growth of the organisation . All the Business acivities based on the employee performance . So the EMPLOYEE PERFORMANCE ANALYSIS is usefull to the organisation.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20</cp:revision>
  <dcterms:created xsi:type="dcterms:W3CDTF">2024-03-29T15:07:22Z</dcterms:created>
  <dcterms:modified xsi:type="dcterms:W3CDTF">2024-09-01T14:54:35Z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