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e7ae3d4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e7ae3d4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7ae3d41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e7ae3d41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e7ae3d41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e7ae3d41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e7ae3d41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e7ae3d41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e7ae3d41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e7ae3d41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e7ae3d41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e7ae3d4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0130def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0130def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e7ae3d41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e7ae3d41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emo.evershop.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62675" y="875000"/>
            <a:ext cx="85206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latin typeface="Times New Roman"/>
                <a:ea typeface="Times New Roman"/>
                <a:cs typeface="Times New Roman"/>
                <a:sym typeface="Times New Roman"/>
              </a:rPr>
              <a:t>UI Test Report &amp; Details</a:t>
            </a:r>
            <a:endParaRPr b="1"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91650" y="1602450"/>
            <a:ext cx="8360700" cy="25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Tested Site: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Evershop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Type: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UI Testing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Checking Shopping Cart UI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Tested On Device: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Asus VivoBook 15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 Report Created By: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Fouzia Mozumder Himi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0" y="618850"/>
            <a:ext cx="85206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Test operation no: 1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1" name="Google Shape;61;p14" title="UI_Test_Error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30050"/>
            <a:ext cx="8520600" cy="38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344325" y="2571750"/>
            <a:ext cx="2028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Color and Size are not selected on UI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11700" y="618850"/>
            <a:ext cx="85206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Test operation no: 2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5" title="UI_Test_Error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1275"/>
            <a:ext cx="7331398" cy="386105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5"/>
          <p:cNvSpPr txBox="1"/>
          <p:nvPr/>
        </p:nvSpPr>
        <p:spPr>
          <a:xfrm>
            <a:off x="5176300" y="2811500"/>
            <a:ext cx="2725500" cy="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 select “S” Small size, the Product change to Black color but in UI Black color is not selected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880375" y="3026675"/>
            <a:ext cx="1198800" cy="358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311700" y="618850"/>
            <a:ext cx="85206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Test operation no: 3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 title="UI_Test_Error_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200" y="1053850"/>
            <a:ext cx="7210060" cy="3861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293100" y="2571750"/>
            <a:ext cx="18444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Selecting all the variant options still, “Please Select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variant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options” is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still there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4776700" y="3170100"/>
            <a:ext cx="1332000" cy="1929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ctrTitle"/>
          </p:nvPr>
        </p:nvSpPr>
        <p:spPr>
          <a:xfrm>
            <a:off x="311700" y="618850"/>
            <a:ext cx="85206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Test operation no: 4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 title="UI_Test_Error_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049375"/>
            <a:ext cx="8451636" cy="3982899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4489800" y="3928325"/>
            <a:ext cx="573900" cy="358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493900" y="3779825"/>
            <a:ext cx="27255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not add 8 items to cart but no error message is showing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ctrTitle"/>
          </p:nvPr>
        </p:nvSpPr>
        <p:spPr>
          <a:xfrm>
            <a:off x="311700" y="618850"/>
            <a:ext cx="8520600" cy="35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Test operation no: 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 title="UI_Test_Error_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0050"/>
            <a:ext cx="8839202" cy="219997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985675" y="2022575"/>
            <a:ext cx="3514500" cy="139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1533925" y="3538975"/>
            <a:ext cx="2418000" cy="3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image is not showing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8"/>
          <p:cNvSpPr txBox="1"/>
          <p:nvPr/>
        </p:nvSpPr>
        <p:spPr>
          <a:xfrm rot="10800000">
            <a:off x="8485875" y="1243875"/>
            <a:ext cx="225300" cy="266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7399675" y="1704925"/>
            <a:ext cx="1591800" cy="6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Cart is empty but still showing 1 item</a:t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ctrTitle"/>
          </p:nvPr>
        </p:nvSpPr>
        <p:spPr>
          <a:xfrm>
            <a:off x="311700" y="549900"/>
            <a:ext cx="8520600" cy="45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Test operation no: 5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19" title="UI_Test_Error_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175" y="1140100"/>
            <a:ext cx="7587601" cy="353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6047200" y="2196750"/>
            <a:ext cx="16290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color and size does not matched with UI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571775" y="2565600"/>
            <a:ext cx="1290900" cy="604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633250" y="2022575"/>
            <a:ext cx="1055400" cy="458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1006150" y="1366825"/>
            <a:ext cx="3565500" cy="3135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84025" y="1950850"/>
            <a:ext cx="1004100" cy="8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color and size is not matched</a:t>
            </a:r>
            <a:endParaRPr sz="1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ctrTitle"/>
          </p:nvPr>
        </p:nvSpPr>
        <p:spPr>
          <a:xfrm>
            <a:off x="311700" y="465175"/>
            <a:ext cx="8520600" cy="61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Bug Report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862725" y="1075975"/>
            <a:ext cx="7336200" cy="3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Suggestion: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have some suggestions to make the UI more user friendly: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 Color and Size should be selected on UI.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I select “S” Small size, the Product should not change Black color until i select one.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Selecting all the variant options, “Please Select variant options” should not be still there.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not add 8 items to cart but no error message is showing.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Cart is empty it should not show any item.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 is selected Black and small size but in product the image is not correct.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All the bugs which are listed in the slide, I came to a conclusion that the UI Part does not have any major issue but needs to be developed and solve all the bugs for better user experience, response and good business.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