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1B84-A63C-B948-A208-E8C72E0E6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C49D1-4F7A-C041-9540-59DC2BB6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F825-5F22-7142-BDFA-49EA58AB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DCA4-A8CC-4440-93F2-D0C58613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016E-E57F-2C4C-91C6-0C7F718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232D-22E9-D749-8B2E-F7118D0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F6EC6-E132-DA4F-AA6F-A2D4765D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3072-9A46-484A-80A4-1CA0B2CC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D49E-6650-0043-A51B-02D66333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29A5-0406-1C4A-8756-C7E6594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D9C02-5990-E14C-B1D5-56A8A7906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C855E-436B-ED4D-8160-9A2586DE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1ECD-CEAB-0847-B21C-DC1D1F92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0204-3728-404D-AD08-38FCA286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DCC5-DC32-1946-A71A-6FF701B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A01-5357-184E-A5CA-80EBDCB5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F6B9-10E1-4747-81D3-492869E7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1901-1FBE-994B-9AE3-D0F6EB3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4E55-843C-A745-92F2-8BDF3B33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6951-9417-0D4F-A89F-441E6D15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5649-BD52-A74D-9B21-3E5DEF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C327-D7BE-484F-B0EA-3B148146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49F5C-3F47-7245-88BF-00D48331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70FE-3691-1A4C-9001-C684914E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F8679-A7DA-8548-A554-E2DD39B2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3408-1965-DF47-8B18-773D3007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42BE-54E5-8D4F-91A8-BE3174951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F150-D454-4B49-BE69-BC7D9FC8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74A06-6A0E-1240-8D39-53CA6079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B5282-D008-F744-A2D0-4FC268CA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4477-8CB4-2141-A3A2-BB470DA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8603-9C9D-5946-AEA2-403059E4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AB23-FCAD-C540-B46D-DB906B05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18872-3F1F-8D40-9597-0D0E005F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D01AE-46CC-8A4E-B52C-D476F5816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9FB4E-9266-9046-BB78-2B497239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E54E9-2B00-A848-8244-183E938C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1BECE-6374-5843-96B0-DBDE1E63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D7764-DCBC-5C4A-A932-90D961FA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D63E-7E7E-C346-B41A-CA3DAA4D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1863D-9958-7348-B8AA-5BF53163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54132-2B70-DF41-BE60-95D453D9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003A9-3A36-C545-8719-B34A2A09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8CD4-6A9A-5D44-B4B5-6561DC9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96AAE-D372-BA49-8507-AD83D6F9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E8404-F3B1-B847-9544-2C45E593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2D3-BEA3-434C-8AA3-3974F4A8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FFF3-D05B-7944-9D88-518F7310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20F7-BC13-FE4D-B9C9-23DCB92A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673A-9EA4-7248-BE6C-21DAAAB7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C19C9-78A3-6D4E-B28E-811D7FA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7230-57BF-0B47-8A9A-D0C840A3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BDD-CE3A-4442-A6F7-FA56E84F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47424-3751-244B-9BFB-865F0C29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55467-1DC0-7045-8E07-BCBEDEB92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22FE3-161E-D246-8B40-3950C95F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92471-8E9E-C242-956C-6754E2C7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31F60-AD7B-4D4C-9740-A1F013C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78680-9720-4F4D-9A36-1B271A57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AED6-4FAA-6041-941E-47FD05A0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5533-A8DF-6544-9E4B-60EF6C43B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70A6-991E-3245-8726-AAA84D0DD4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D171-813B-4242-9F5E-F980A7F8A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7E21-DA22-B740-BA9D-5F0DEC31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C8CF-F3CF-874D-BBC7-9B574C294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2FCF-BD86-564E-95D7-9665AC7E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67351"/>
          </a:xfrm>
        </p:spPr>
        <p:txBody>
          <a:bodyPr>
            <a:normAutofit fontScale="90000"/>
          </a:bodyPr>
          <a:lstStyle/>
          <a:p>
            <a:r>
              <a:rPr lang="en-US" b="1"/>
              <a:t>IOT BASED SMART CROP PROTECTION SYSTEM FOR AGRICULTURE </a:t>
            </a:r>
          </a:p>
        </p:txBody>
      </p:sp>
    </p:spTree>
    <p:extLst>
      <p:ext uri="{BB962C8B-B14F-4D97-AF65-F5344CB8AC3E}">
        <p14:creationId xmlns:p14="http://schemas.microsoft.com/office/powerpoint/2010/main" val="25563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E8AC99D-8800-EC41-AA19-24FD0BA4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25" y="0"/>
            <a:ext cx="6640285" cy="6686860"/>
          </a:xfrm>
        </p:spPr>
      </p:pic>
    </p:spTree>
    <p:extLst>
      <p:ext uri="{BB962C8B-B14F-4D97-AF65-F5344CB8AC3E}">
        <p14:creationId xmlns:p14="http://schemas.microsoft.com/office/powerpoint/2010/main" val="41144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IOT BASED SMART CROP PROTECTION SYSTEM FOR AGRICULTURE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916374616711</dc:creator>
  <cp:lastModifiedBy>916374616711</cp:lastModifiedBy>
  <cp:revision>2</cp:revision>
  <dcterms:created xsi:type="dcterms:W3CDTF">2022-09-15T10:55:51Z</dcterms:created>
  <dcterms:modified xsi:type="dcterms:W3CDTF">2022-09-15T11:01:39Z</dcterms:modified>
</cp:coreProperties>
</file>