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altLang="en-IN" sz="2400" lang="en-US"/>
              <a:t> </a:t>
            </a:r>
            <a:r>
              <a:rPr altLang="en-IN" sz="2400" lang="en-US"/>
              <a:t>I</a:t>
            </a:r>
            <a:r>
              <a:rPr altLang="en-IN" sz="2400" lang="en-US"/>
              <a:t>.</a:t>
            </a:r>
            <a:r>
              <a:rPr altLang="en-IN" sz="2400" lang="en-US"/>
              <a:t> </a:t>
            </a:r>
            <a:r>
              <a:rPr altLang="en-IN" sz="2400" lang="en-US"/>
              <a:t>F</a:t>
            </a:r>
            <a:r>
              <a:rPr altLang="en-IN" sz="2400" lang="en-US"/>
              <a:t>O</a:t>
            </a:r>
            <a:r>
              <a:rPr altLang="en-IN" sz="2400" lang="en-US"/>
              <a:t>U</a:t>
            </a:r>
            <a:r>
              <a:rPr altLang="en-IN" sz="2400" lang="en-US"/>
              <a:t>Z</a:t>
            </a:r>
            <a:r>
              <a:rPr altLang="en-IN" sz="2400" lang="en-US"/>
              <a:t>IYA </a:t>
            </a:r>
            <a:r>
              <a:rPr altLang="en-IN" sz="2400" lang="en-US"/>
              <a:t>BEGUM </a:t>
            </a:r>
            <a:endParaRPr dirty="0" sz="2400" lang="en-US"/>
          </a:p>
          <a:p>
            <a:r>
              <a:rPr dirty="0" sz="2400" lang="en-US"/>
              <a:t>REGISTER NO:</a:t>
            </a:r>
            <a:r>
              <a:rPr altLang="en-IN" dirty="0" sz="2400" lang="en-US"/>
              <a:t>2</a:t>
            </a:r>
            <a:r>
              <a:rPr altLang="en-IN" dirty="0" sz="2400" lang="en-US"/>
              <a:t>2</a:t>
            </a:r>
            <a:r>
              <a:rPr altLang="en-IN" dirty="0" sz="2400" lang="en-US"/>
              <a:t>1</a:t>
            </a:r>
            <a:r>
              <a:rPr altLang="en-IN" dirty="0" sz="2400" lang="en-US"/>
              <a:t>3</a:t>
            </a:r>
            <a:r>
              <a:rPr altLang="en-IN" dirty="0" sz="2400" lang="en-US"/>
              <a:t>3</a:t>
            </a:r>
            <a:r>
              <a:rPr altLang="en-IN" dirty="0" sz="2400" lang="en-US"/>
              <a:t>3</a:t>
            </a:r>
            <a:r>
              <a:rPr altLang="en-IN" dirty="0" sz="2400" lang="en-US"/>
              <a:t>1</a:t>
            </a:r>
            <a:r>
              <a:rPr altLang="en-IN" dirty="0" sz="2400" lang="en-US"/>
              <a:t>0</a:t>
            </a:r>
            <a:r>
              <a:rPr altLang="en-IN" dirty="0" sz="2400" lang="en-US"/>
              <a:t>4</a:t>
            </a:r>
            <a:r>
              <a:rPr altLang="en-IN" dirty="0" sz="2400" lang="en-US"/>
              <a:t>2</a:t>
            </a:r>
            <a:r>
              <a:rPr altLang="en-IN" dirty="0" sz="2400" lang="en-US"/>
              <a:t>0</a:t>
            </a:r>
            <a:r>
              <a:rPr altLang="en-IN" dirty="0" sz="2400" lang="en-US"/>
              <a:t>9</a:t>
            </a:r>
            <a:r>
              <a:rPr altLang="en-IN" dirty="0" sz="2400" lang="en-US"/>
              <a:t>0</a:t>
            </a:r>
            <a:endParaRPr altLang="en-US" lang="zh-CN"/>
          </a:p>
          <a:p>
            <a:r>
              <a:rPr dirty="0" sz="2400" lang="en-US"/>
              <a:t>DEPARTMENT:</a:t>
            </a:r>
            <a:r>
              <a:rPr altLang="en-IN" dirty="0" sz="2400" lang="en-US"/>
              <a:t> </a:t>
            </a:r>
            <a:r>
              <a:rPr altLang="en-IN" dirty="0" sz="2400" lang="en-US"/>
              <a:t>c</a:t>
            </a:r>
            <a:r>
              <a:rPr altLang="en-IN" dirty="0" sz="2400" lang="en-US"/>
              <a:t>o</a:t>
            </a:r>
            <a:r>
              <a:rPr altLang="en-IN" dirty="0" sz="2400" lang="en-US"/>
              <a:t>m</a:t>
            </a:r>
            <a:r>
              <a:rPr altLang="en-IN" dirty="0" sz="2400" lang="en-US"/>
              <a:t>m</a:t>
            </a:r>
            <a:r>
              <a:rPr altLang="en-IN" dirty="0" sz="2400" lang="en-US"/>
              <a:t>erce </a:t>
            </a:r>
            <a:endParaRPr altLang="en-US" lang="zh-CN"/>
          </a:p>
          <a:p>
            <a:r>
              <a:rPr dirty="0" sz="2400" lang="en-US"/>
              <a:t>COLLEGE</a:t>
            </a:r>
            <a:r>
              <a:rPr altLang="en-IN" dirty="0" sz="2400" lang="en-US"/>
              <a:t> </a:t>
            </a:r>
            <a:r>
              <a:rPr altLang="en-IN" dirty="0" sz="2400" lang="en-US"/>
              <a:t>:</a:t>
            </a:r>
            <a:r>
              <a:rPr altLang="en-IN" dirty="0" sz="2400" lang="en-US"/>
              <a:t> </a:t>
            </a:r>
            <a:r>
              <a:rPr altLang="en-IN" dirty="0" sz="2400" lang="en-US"/>
              <a:t> </a:t>
            </a:r>
            <a:r>
              <a:rPr altLang="en-IN" dirty="0" sz="2400" lang="en-US"/>
              <a:t>B</a:t>
            </a:r>
            <a:r>
              <a:rPr altLang="en-IN" dirty="0" sz="2400" lang="en-US"/>
              <a:t>h</a:t>
            </a:r>
            <a:r>
              <a:rPr altLang="en-IN" dirty="0" sz="2400" lang="en-US"/>
              <a:t>a</a:t>
            </a:r>
            <a:r>
              <a:rPr altLang="en-IN" dirty="0" sz="2400" lang="en-US"/>
              <a:t>r</a:t>
            </a:r>
            <a:r>
              <a:rPr altLang="en-IN" dirty="0" sz="2400" lang="en-US"/>
              <a:t>a</a:t>
            </a:r>
            <a:r>
              <a:rPr altLang="en-IN" dirty="0" sz="2400" lang="en-US"/>
              <a:t>thi </a:t>
            </a:r>
            <a:r>
              <a:rPr altLang="en-IN" dirty="0" sz="2400" lang="en-US"/>
              <a:t>women's </a:t>
            </a:r>
            <a:r>
              <a:rPr altLang="en-I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09499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
          <p:cNvSpPr txBox="1"/>
          <p:nvPr/>
        </p:nvSpPr>
        <p:spPr>
          <a:xfrm>
            <a:off x="739774" y="1752281"/>
            <a:ext cx="7914011" cy="3444240"/>
          </a:xfrm>
          <a:prstGeom prst="rect"/>
        </p:spPr>
        <p:txBody>
          <a:bodyPr rtlCol="0" wrap="square">
            <a:spAutoFit/>
          </a:bodyPr>
          <a:p>
            <a:r>
              <a:rPr sz="2800" lang="en-IN">
                <a:solidFill>
                  <a:srgbClr val="000000"/>
                </a:solidFill>
              </a:rPr>
              <a:t>Modeling in the context of employee performance involves creating statistical, machine learning, or computational models to analyze employee data and predict outcomes, identify patterns, and inform decision-making processes. Here’s a step-by-step guide on how you might approach modeling employee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95590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rcRect l="0" t="10748" r="0" b="58848"/>
          <a:stretch>
            <a:fillRect/>
          </a:stretch>
        </p:blipFill>
        <p:spPr>
          <a:xfrm rot="0">
            <a:off x="1890157" y="1510541"/>
            <a:ext cx="8730868" cy="470657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5" name=""/>
          <p:cNvSpPr txBox="1"/>
          <p:nvPr/>
        </p:nvSpPr>
        <p:spPr>
          <a:xfrm>
            <a:off x="1050345" y="1479679"/>
            <a:ext cx="7625703" cy="5120640"/>
          </a:xfrm>
          <a:prstGeom prst="rect"/>
        </p:spPr>
        <p:txBody>
          <a:bodyPr rtlCol="0" wrap="square">
            <a:spAutoFit/>
          </a:bodyPr>
          <a:p>
            <a:r>
              <a:rPr sz="2800" lang="en-IN">
                <a:solidFill>
                  <a:srgbClr val="000000"/>
                </a:solidFill>
              </a:rPr>
              <a:t>The analysis and modeling of employee performance provide a powerful framework for enhancing organizational effectiveness and employee development. By leveraging data-driven insights, organizations can make more informed decisions that not only improve individual performance but also align with broader business objectives.Key findings from the employee performance models highlight the critical factors that contribute to high performance and areas where improvement is needed</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135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081120" y="2019300"/>
            <a:ext cx="8362915" cy="3863340"/>
          </a:xfrm>
          <a:prstGeom prst="rect"/>
        </p:spPr>
        <p:txBody>
          <a:bodyPr rtlCol="0" wrap="square">
            <a:spAutoFit/>
          </a:bodyPr>
          <a:p>
            <a:r>
              <a:rPr sz="2800" lang="en-IN">
                <a:solidFill>
                  <a:srgbClr val="000000"/>
                </a:solidFill>
              </a:rPr>
              <a:t>Our organization is facing challenges in effectively evaluating and improving employee performance. Despite having a performance management system in place, there is a lack of clarity and consistency in the criteria used to assess employee productivity, efficiency, and contribution to organizational goals. Additionally, there is inadequate feedback provided to employees, leading to a decrease in motivation and engagement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322109" y="2246313"/>
            <a:ext cx="7481447" cy="3025140"/>
          </a:xfrm>
          <a:prstGeom prst="rect"/>
        </p:spPr>
        <p:txBody>
          <a:bodyPr rtlCol="0" wrap="square">
            <a:spAutoFit/>
          </a:bodyPr>
          <a:p>
            <a:r>
              <a:rPr sz="2800" lang="en-IN">
                <a:solidFill>
                  <a:srgbClr val="000000"/>
                </a:solidFill>
              </a:rPr>
              <a:t>An overview of a project focused on improving employee performance would provide a high-level summary of the project's goals, scope, approach, and expected outcomes. Here's a sample project overview for an employee performance improvement initiative: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rot="7412">
            <a:off x="323629" y="1419186"/>
            <a:ext cx="8567369" cy="2186941"/>
          </a:xfrm>
          <a:prstGeom prst="rect"/>
        </p:spPr>
        <p:txBody>
          <a:bodyPr rtlCol="0" wrap="square">
            <a:spAutoFit/>
          </a:bodyPr>
          <a:p>
            <a:r>
              <a:rPr sz="2800" lang="en-IN">
                <a:solidFill>
                  <a:srgbClr val="000000"/>
                </a:solidFill>
              </a:rPr>
              <a:t>The end users in an employee performance management project are the individuals and groups within the organization who will directly use or be affected by the performance management system. Here are the key end users:</a:t>
            </a:r>
            <a:endParaRPr sz="2800" lang="en-IN">
              <a:solidFill>
                <a:srgbClr val="000000"/>
              </a:solidFill>
            </a:endParaRPr>
          </a:p>
        </p:txBody>
      </p:sp>
      <p:sp>
        <p:nvSpPr>
          <p:cNvPr id="1048706" name=""/>
          <p:cNvSpPr txBox="1"/>
          <p:nvPr/>
        </p:nvSpPr>
        <p:spPr>
          <a:xfrm>
            <a:off x="321281" y="3823335"/>
            <a:ext cx="7656846" cy="1767840"/>
          </a:xfrm>
          <a:prstGeom prst="rect"/>
        </p:spPr>
        <p:txBody>
          <a:bodyPr rtlCol="0" wrap="square">
            <a:spAutoFit/>
          </a:bodyPr>
          <a:p>
            <a:r>
              <a:rPr sz="2800" lang="en-IN">
                <a:solidFill>
                  <a:srgbClr val="000000"/>
                </a:solidFill>
              </a:rPr>
              <a:t>Team Members: The performance system affects how team members collaborate, share responsibilities, and are recognized for their contributions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0" name=""/>
          <p:cNvSpPr txBox="1"/>
          <p:nvPr/>
        </p:nvSpPr>
        <p:spPr>
          <a:xfrm>
            <a:off x="2669856" y="1404621"/>
            <a:ext cx="6719029" cy="34442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Enhanced Performance Evaluation System:Solution Description: Develop a more robust and transparent performance evaluation system that includes clear, objective criteria, regular performance reviews, and multi-source feedback (e.g., 360-degree feedback from peers, subordinates, and supervisor</a:t>
            </a:r>
            <a:r>
              <a:rPr altLang="en-IN" sz="2800" lang="en-US">
                <a:solidFill>
                  <a:srgbClr val="000000"/>
                </a:solidFill>
                <a:latin typeface="Calibri"/>
              </a:rPr>
              <a: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1" name=""/>
          <p:cNvSpPr txBox="1"/>
          <p:nvPr/>
        </p:nvSpPr>
        <p:spPr>
          <a:xfrm>
            <a:off x="755331" y="1601394"/>
            <a:ext cx="7209394" cy="929640"/>
          </a:xfrm>
          <a:prstGeom prst="rect"/>
        </p:spPr>
        <p:txBody>
          <a:bodyPr rtlCol="0" wrap="square">
            <a:spAutoFit/>
          </a:bodyPr>
          <a:p>
            <a:r>
              <a:rPr sz="2800" lang="en-IN">
                <a:solidFill>
                  <a:srgbClr val="000000"/>
                </a:solidFill>
              </a:rPr>
              <a:t>Employee Information:Employee ID: A unique identifier for each employee.</a:t>
            </a:r>
            <a:endParaRPr sz="2800" lang="en-IN">
              <a:solidFill>
                <a:srgbClr val="000000"/>
              </a:solidFill>
            </a:endParaRPr>
          </a:p>
        </p:txBody>
      </p:sp>
      <p:sp>
        <p:nvSpPr>
          <p:cNvPr id="1048712" name=""/>
          <p:cNvSpPr txBox="1"/>
          <p:nvPr/>
        </p:nvSpPr>
        <p:spPr>
          <a:xfrm>
            <a:off x="755331" y="2531034"/>
            <a:ext cx="7827320" cy="3025140"/>
          </a:xfrm>
          <a:prstGeom prst="rect"/>
        </p:spPr>
        <p:txBody>
          <a:bodyPr rtlCol="0" wrap="square">
            <a:spAutoFit/>
          </a:bodyPr>
          <a:p>
            <a:r>
              <a:rPr sz="2800" lang="en-IN">
                <a:solidFill>
                  <a:srgbClr val="000000"/>
                </a:solidFill>
              </a:rPr>
              <a:t>Name: The full name of the employee (may be anonymized for privacy).Department: The department or team the employee belongs to (e.g., Sales, IT, Marketing).Job Title: The official title or role of the employee (e.g., Software Engineer, Sales Manager).Date of Hire: The date the employee joined the organization.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275194" y="2245042"/>
            <a:ext cx="9470413"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Wow Factor: Tailor development plans for each employee using advanced analytics and AI to identify their unique strengths, skill gaps, and career aspirations. This personalized approach ensures that every employee has a clear, customized path for growth and development within the organization.Value Proposition: Employees feel valued and motivated when their individual needs </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2024-09-02T04:44:20Z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2dc26c9cafd24edd9a2614fc64f1216d</vt:lpwstr>
  </property>
</Properties>
</file>