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8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ROUVREAU" initials="BR" lastIdx="2" clrIdx="0">
    <p:extLst>
      <p:ext uri="{19B8F6BF-5375-455C-9EA6-DF929625EA0E}">
        <p15:presenceInfo xmlns:p15="http://schemas.microsoft.com/office/powerpoint/2012/main" userId="c71674dddacd6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8F3"/>
    <a:srgbClr val="89A5F3"/>
    <a:srgbClr val="B1C8F9"/>
    <a:srgbClr val="B1CCF9"/>
    <a:srgbClr val="B2D3F8"/>
    <a:srgbClr val="B3BEF7"/>
    <a:srgbClr val="95EAF5"/>
    <a:srgbClr val="ADD7F9"/>
    <a:srgbClr val="B8DCFA"/>
    <a:srgbClr val="A2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ED31-85F4-BBAA-A514-BAB5C104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0E134-2ED0-0E38-9FAB-54B22CC3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BC8CF-93A6-B541-E17D-FF3F7F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58205-284C-B008-D989-87E1E3B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3DC21-085C-D9E3-3F84-F60266F7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1322-4280-D955-185A-C1D5E33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45FB4-5BE8-3F7D-84D2-7C895E34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9971-3CA8-31D4-E46A-D3705EF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1B37B-5CEB-3C2B-D48A-04F9012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38D21-14D2-58B9-A414-1A78C46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FF34D1-3E11-87EF-E799-8D38C60D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F3BDD3-541E-B142-BB31-6810F9D7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78EA-CF67-13D9-336C-5F337BA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1618F-E26B-F807-92A7-4429D5B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A6487-8BB3-6FDC-9F48-D429E79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3D6A-D831-4E0E-7B9C-F429738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2B1A7-46B9-9AB7-F6AB-37A38D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49D3-5271-F597-1C00-91B178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4AD4F-F310-00B5-F59B-7E902D1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24A3-6348-DCF1-3F9F-8E2DFA9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922A-F401-0CD8-1D85-49CC7E6B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E8F46-73F3-20B5-929D-E11FB3E3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5C20D-88CC-F4CE-0672-B90AA00A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6309C-2EC3-654E-0875-7C4DD3A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0CDBE-936A-533E-F080-A9E37C5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FD5E0-E095-CFA6-DF91-79A4CD6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385ED-BB4F-5DFE-E665-B1D756F0B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811B2-9962-22D2-FF0F-B520D1B4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2062C-87E8-00AF-8C70-45728D7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96C67-6AD7-1A26-046B-447EE5C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DB0F8-F6C8-AC39-8C9F-12E929A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81D0-F672-8C69-C17B-6EBDD58E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71E1A-11C0-D7C8-1CD2-0A716930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99145-6EA1-3919-5B21-4E425FCA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FD5D8-F4D8-5A3C-9CF9-47085C4C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5B6DA-F9AD-373E-3F54-68300A66F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81D636-AC2A-7876-BC17-CADCED7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22F24-FDE4-EF07-9B11-0333E51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68837C-B31B-5D47-3E0C-D83B3DF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DEE7-6172-3203-FCA6-A3D51A2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20849-E05F-0D06-AE6D-2CC7A4F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1B048-9AD6-C55D-635B-0BF518E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C4BEF-0DA2-E5CF-6F24-5FD840A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12BC6-5301-89D7-6F8A-D1307014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A2E5A-8F6B-1777-98AD-C3B183A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E8471-4A9E-E8C0-ECEA-2BDA0FD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F4026-1D41-1216-3FC0-BF9BC7BF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AF979-44D8-06BA-0DFE-D51721EE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D71DA-DFAA-84DB-5E9F-942F0831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FB0D2-42BF-37FD-750E-3F9A261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10FF2-D9EE-9E8A-2600-4F94C62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A421B1-C791-7C97-4D7D-18D3B25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CC2C-3AC4-C366-9F2A-9867670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9F8F2-A8F2-597B-EE48-C09CA6FBC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F59F3-E59F-F6AE-3D81-E61EAFFC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F42BB-627A-A50D-6CC6-75CF8FD6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AE1E1-FE8B-F01B-B340-540B963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F679C-A272-4CC1-494F-CCC2C45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15FA8-F170-0169-5AF1-298312E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B6BA2-C661-F3B8-97EA-CA76F717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00733-1C7B-5010-90A4-C6410BCB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D230-3017-4D6B-99D3-EF8BEC2ED03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9C315-0E17-33CB-6B2F-1CD3D834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44F2E-4B06-E2A4-A2A8-3E9876C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AD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29B272-C5AF-4065-90A3-3EF1D488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0" y="1870166"/>
            <a:ext cx="4375064" cy="297846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E4018FE-8919-CF8F-8A98-CE98FA29D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624" y="5739620"/>
            <a:ext cx="9461863" cy="456700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/>
              <a:t>Soutenance Projet n°6 :  octobre 2023			    Bernard ROUVREAU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01741-D55A-F7A3-B8D9-6C734EEB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257054"/>
            <a:ext cx="11625942" cy="514224"/>
          </a:xfrm>
        </p:spPr>
        <p:txBody>
          <a:bodyPr>
            <a:noAutofit/>
          </a:bodyPr>
          <a:lstStyle/>
          <a:p>
            <a:pPr algn="l"/>
            <a:r>
              <a:rPr lang="fr-FR" sz="3200" b="1" dirty="0"/>
              <a:t>Développez une interface utilisateur pour une application web Python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02ACAB4-B0E6-AE94-7C7D-23007CC3E01A}"/>
              </a:ext>
            </a:extLst>
          </p:cNvPr>
          <p:cNvSpPr txBox="1">
            <a:spLocks/>
          </p:cNvSpPr>
          <p:nvPr/>
        </p:nvSpPr>
        <p:spPr>
          <a:xfrm>
            <a:off x="283029" y="2390114"/>
            <a:ext cx="7526792" cy="1038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Présentation des travaux</a:t>
            </a:r>
          </a:p>
        </p:txBody>
      </p:sp>
    </p:spTree>
    <p:extLst>
      <p:ext uri="{BB962C8B-B14F-4D97-AF65-F5344CB8AC3E}">
        <p14:creationId xmlns:p14="http://schemas.microsoft.com/office/powerpoint/2010/main" val="11715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6D4F6-EBD8-0579-2318-3895A2D98D3B}"/>
              </a:ext>
            </a:extLst>
          </p:cNvPr>
          <p:cNvSpPr/>
          <p:nvPr/>
        </p:nvSpPr>
        <p:spPr>
          <a:xfrm>
            <a:off x="3172570" y="-18970"/>
            <a:ext cx="9011386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Les nouveautés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C1E09-4E46-4529-C34C-C4AEF7DCD2E6}"/>
              </a:ext>
            </a:extLst>
          </p:cNvPr>
          <p:cNvSpPr txBox="1"/>
          <p:nvPr/>
        </p:nvSpPr>
        <p:spPr>
          <a:xfrm>
            <a:off x="2871910" y="1846008"/>
            <a:ext cx="863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objectifs de ce projet: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B34C-7C71-0506-FAEA-E435EB58ECB2}"/>
              </a:ext>
            </a:extLst>
          </p:cNvPr>
          <p:cNvSpPr/>
          <p:nvPr/>
        </p:nvSpPr>
        <p:spPr>
          <a:xfrm>
            <a:off x="8044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D09BE6-74CB-48A8-9296-734A7FF419CB}"/>
              </a:ext>
            </a:extLst>
          </p:cNvPr>
          <p:cNvSpPr txBox="1"/>
          <p:nvPr/>
        </p:nvSpPr>
        <p:spPr>
          <a:xfrm>
            <a:off x="3405603" y="3035812"/>
            <a:ext cx="8173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Comprendre</a:t>
            </a:r>
            <a:r>
              <a:rPr lang="fr-FR" sz="2800" dirty="0"/>
              <a:t> et utiliser les requêtes aux API de façon asynchrone : gestion des promesses.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Développement d’un interface </a:t>
            </a:r>
            <a:r>
              <a:rPr lang="fr-FR" sz="2800" b="1" dirty="0" err="1"/>
              <a:t>Front-End</a:t>
            </a:r>
            <a:r>
              <a:rPr lang="fr-FR" sz="2800" b="1" dirty="0"/>
              <a:t>,</a:t>
            </a:r>
            <a:r>
              <a:rPr lang="fr-FR" sz="2800" dirty="0"/>
              <a:t> en utilisant les langages HTML, </a:t>
            </a:r>
            <a:r>
              <a:rPr lang="fr-FR" sz="2800" dirty="0" err="1"/>
              <a:t>Vanilla</a:t>
            </a:r>
            <a:r>
              <a:rPr lang="fr-FR" sz="2800" dirty="0"/>
              <a:t> JS, et </a:t>
            </a:r>
            <a:r>
              <a:rPr lang="fr-FR" sz="2800" dirty="0" err="1"/>
              <a:t>Css</a:t>
            </a: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Fournir</a:t>
            </a:r>
            <a:r>
              <a:rPr lang="fr-FR" sz="2800" dirty="0"/>
              <a:t> les livrables fonctionnels permettant de respecter les attendus sur la gestion de l’application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2488C3-41F9-BCC6-46D9-AB4343CA085D}"/>
              </a:ext>
            </a:extLst>
          </p:cNvPr>
          <p:cNvSpPr/>
          <p:nvPr/>
        </p:nvSpPr>
        <p:spPr>
          <a:xfrm>
            <a:off x="7552" y="1625652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AD67783-6538-077E-33C9-98E86F8A6528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D5E5B8F-02FB-C9A2-4296-C85C6ED5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462429-A56A-3446-83A4-B80C73E7004F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6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189A556-85EE-9DC2-CFA8-F271B17D68CA}"/>
              </a:ext>
            </a:extLst>
          </p:cNvPr>
          <p:cNvSpPr txBox="1"/>
          <p:nvPr/>
        </p:nvSpPr>
        <p:spPr>
          <a:xfrm>
            <a:off x="2615980" y="1716995"/>
            <a:ext cx="30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d’appel à l’Url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4017" y="0"/>
            <a:ext cx="2287373" cy="7584707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CB8E3B7-DCAD-3091-8AC4-64F560060997}"/>
              </a:ext>
            </a:extLst>
          </p:cNvPr>
          <p:cNvSpPr txBox="1"/>
          <p:nvPr/>
        </p:nvSpPr>
        <p:spPr>
          <a:xfrm>
            <a:off x="2615980" y="2167116"/>
            <a:ext cx="7704814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request url to get data information</a:t>
            </a:r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`Erreur HTTP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`Accès aux données impossible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D4BB58-5529-607C-F9F8-8FEA6585FBE5}"/>
              </a:ext>
            </a:extLst>
          </p:cNvPr>
          <p:cNvSpPr txBox="1"/>
          <p:nvPr/>
        </p:nvSpPr>
        <p:spPr>
          <a:xfrm>
            <a:off x="2615980" y="4532036"/>
            <a:ext cx="66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la réponse  à un appel asynchrone: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1410B2-0231-F9D6-06FC-007FEFD8FA52}"/>
              </a:ext>
            </a:extLst>
          </p:cNvPr>
          <p:cNvSpPr txBox="1"/>
          <p:nvPr/>
        </p:nvSpPr>
        <p:spPr>
          <a:xfrm>
            <a:off x="2615980" y="5019519"/>
            <a:ext cx="7704814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urlHref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titlesPathEndPoint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createImage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'numberOne'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789615" y="8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Interaction avec une API Rest asynchrone</a:t>
            </a:r>
          </a:p>
        </p:txBody>
      </p:sp>
    </p:spTree>
    <p:extLst>
      <p:ext uri="{BB962C8B-B14F-4D97-AF65-F5344CB8AC3E}">
        <p14:creationId xmlns:p14="http://schemas.microsoft.com/office/powerpoint/2010/main" val="25414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087146E7-8B56-78A2-2F6A-49FDBD0B69DD}"/>
              </a:ext>
            </a:extLst>
          </p:cNvPr>
          <p:cNvSpPr txBox="1"/>
          <p:nvPr/>
        </p:nvSpPr>
        <p:spPr>
          <a:xfrm>
            <a:off x="2573195" y="2422645"/>
            <a:ext cx="912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483450-C574-03BD-CFF0-139EDEB3AA91}"/>
              </a:ext>
            </a:extLst>
          </p:cNvPr>
          <p:cNvSpPr txBox="1"/>
          <p:nvPr/>
        </p:nvSpPr>
        <p:spPr>
          <a:xfrm>
            <a:off x="2427333" y="357437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Code HTML - </a:t>
            </a:r>
            <a:r>
              <a:rPr lang="fr-FR" sz="4400" dirty="0" err="1"/>
              <a:t>Css</a:t>
            </a:r>
            <a:endParaRPr lang="fr-FR" sz="4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CF50E7-4E42-20C3-7C4D-FFEE13987AAD}"/>
              </a:ext>
            </a:extLst>
          </p:cNvPr>
          <p:cNvSpPr txBox="1"/>
          <p:nvPr/>
        </p:nvSpPr>
        <p:spPr>
          <a:xfrm>
            <a:off x="3947921" y="1801889"/>
            <a:ext cx="567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fichier </a:t>
            </a:r>
            <a:r>
              <a:rPr lang="fr-FR" sz="2400" b="1" dirty="0"/>
              <a:t>index.html </a:t>
            </a:r>
            <a:r>
              <a:rPr lang="fr-FR" sz="2400" dirty="0"/>
              <a:t>est simple, car la très grande partie de construction de l’interface est issue du traitement Javascript.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510A0-26A1-944A-A9F7-12A652B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10" y="5916636"/>
            <a:ext cx="4140467" cy="87828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8F8B1A-5F57-BE03-91FB-4E085DEC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40" y="3944041"/>
            <a:ext cx="3870008" cy="18862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7CC7E5-6A5C-9B7E-EE20-6354CA96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172" y="3973691"/>
            <a:ext cx="3948867" cy="19568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E012E5C-6B01-4CDA-98F3-CA1CD5015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172" y="5916636"/>
            <a:ext cx="3685383" cy="8379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39C5CBC-3488-8877-EC70-8A58D6311455}"/>
              </a:ext>
            </a:extLst>
          </p:cNvPr>
          <p:cNvSpPr txBox="1"/>
          <p:nvPr/>
        </p:nvSpPr>
        <p:spPr>
          <a:xfrm>
            <a:off x="3091782" y="3114121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HTML et CSS depuis </a:t>
            </a:r>
            <a:r>
              <a:rPr lang="fr-FR" b="1" dirty="0"/>
              <a:t>Validator.W3.org</a:t>
            </a:r>
          </a:p>
        </p:txBody>
      </p:sp>
    </p:spTree>
    <p:extLst>
      <p:ext uri="{BB962C8B-B14F-4D97-AF65-F5344CB8AC3E}">
        <p14:creationId xmlns:p14="http://schemas.microsoft.com/office/powerpoint/2010/main" val="9871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BAE6A1FD-C2F4-25B1-B345-CFA396E35B72}"/>
              </a:ext>
            </a:extLst>
          </p:cNvPr>
          <p:cNvSpPr txBox="1"/>
          <p:nvPr/>
        </p:nvSpPr>
        <p:spPr>
          <a:xfrm>
            <a:off x="2281472" y="357432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JavaScript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15F76F-4723-C16F-3EE9-2D22742F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74" y="2360171"/>
            <a:ext cx="7315200" cy="48958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6A3AD1-B8C1-206F-0296-B5245D9BACFE}"/>
              </a:ext>
            </a:extLst>
          </p:cNvPr>
          <p:cNvSpPr txBox="1"/>
          <p:nvPr/>
        </p:nvSpPr>
        <p:spPr>
          <a:xfrm>
            <a:off x="3895725" y="1711819"/>
            <a:ext cx="54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liste de fonctions appelées au gré des besoins par la partie principale du programme ou d’autres fonctions.</a:t>
            </a:r>
          </a:p>
        </p:txBody>
      </p:sp>
    </p:spTree>
    <p:extLst>
      <p:ext uri="{BB962C8B-B14F-4D97-AF65-F5344CB8AC3E}">
        <p14:creationId xmlns:p14="http://schemas.microsoft.com/office/powerpoint/2010/main" val="31747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922BCC8C-83B2-CA69-E973-C69C903F2F4D}"/>
              </a:ext>
            </a:extLst>
          </p:cNvPr>
          <p:cNvGrpSpPr/>
          <p:nvPr/>
        </p:nvGrpSpPr>
        <p:grpSpPr>
          <a:xfrm>
            <a:off x="-5901" y="8"/>
            <a:ext cx="4558909" cy="6857992"/>
            <a:chOff x="-5901" y="8"/>
            <a:chExt cx="4558909" cy="68579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60E4E3-60D9-C30A-19E1-47F31EE82101}"/>
                </a:ext>
              </a:extLst>
            </p:cNvPr>
            <p:cNvGrpSpPr/>
            <p:nvPr/>
          </p:nvGrpSpPr>
          <p:grpSpPr>
            <a:xfrm>
              <a:off x="-5901" y="6669"/>
              <a:ext cx="2287373" cy="6851331"/>
              <a:chOff x="-5901" y="6669"/>
              <a:chExt cx="2287373" cy="6851331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910C309C-29FC-2603-E22F-6EC43E5F3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901" y="6669"/>
                <a:ext cx="2287373" cy="16192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A196D8-827F-2AD2-1520-EF8C92662E42}"/>
                  </a:ext>
                </a:extLst>
              </p:cNvPr>
              <p:cNvSpPr/>
              <p:nvPr/>
            </p:nvSpPr>
            <p:spPr>
              <a:xfrm>
                <a:off x="1" y="1619250"/>
                <a:ext cx="2270914" cy="52387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28925" y="31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37917F-A809-7E25-8B11-CA390E782416}"/>
              </a:ext>
            </a:extLst>
          </p:cNvPr>
          <p:cNvSpPr txBox="1"/>
          <p:nvPr/>
        </p:nvSpPr>
        <p:spPr>
          <a:xfrm>
            <a:off x="2281472" y="357432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Le visuel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A460CB-9BBE-62F8-DEC6-27F3ED497FDA}"/>
              </a:ext>
            </a:extLst>
          </p:cNvPr>
          <p:cNvSpPr txBox="1"/>
          <p:nvPr/>
        </p:nvSpPr>
        <p:spPr>
          <a:xfrm>
            <a:off x="6096000" y="2171700"/>
            <a:ext cx="1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Démonstration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5C8126-F63C-E8BF-7B0E-6E9AF262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47" y="3286401"/>
            <a:ext cx="6172200" cy="2292129"/>
          </a:xfrm>
          <a:prstGeom prst="rect">
            <a:avLst/>
          </a:prstGeom>
          <a:ln>
            <a:solidFill>
              <a:srgbClr val="75A8F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493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61A038E-4F9B-56A3-9D0A-208F857DCDFB}"/>
              </a:ext>
            </a:extLst>
          </p:cNvPr>
          <p:cNvSpPr txBox="1"/>
          <p:nvPr/>
        </p:nvSpPr>
        <p:spPr>
          <a:xfrm>
            <a:off x="5424880" y="523906"/>
            <a:ext cx="388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Fin de présentation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22135A-6BC6-E755-068D-BF2CE214932E}"/>
              </a:ext>
            </a:extLst>
          </p:cNvPr>
          <p:cNvSpPr txBox="1"/>
          <p:nvPr/>
        </p:nvSpPr>
        <p:spPr>
          <a:xfrm>
            <a:off x="6945514" y="5857844"/>
            <a:ext cx="38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Avez-vous des questions ?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C41378-D5AA-2532-5B9B-169A84A0097D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B727A-94A7-B717-9400-923B919AD705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6FA3-240F-CD4B-BB04-3FD7E13A4AA9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9808C9-C8E8-088F-441E-FB70149E4D7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B69EA5A-3BD7-BBA1-4712-81A53665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7037A-079C-5413-309E-F6EA43780475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A1AF534-9E66-26A4-A1BF-A418C100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" y="1625919"/>
            <a:ext cx="3485402" cy="52197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1F5708-878C-BD52-53AF-E6D953D0D6E5}"/>
              </a:ext>
            </a:extLst>
          </p:cNvPr>
          <p:cNvSpPr txBox="1"/>
          <p:nvPr/>
        </p:nvSpPr>
        <p:spPr>
          <a:xfrm>
            <a:off x="3636073" y="2342975"/>
            <a:ext cx="83829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/>
              <a:t>Des améliorations</a:t>
            </a:r>
            <a:r>
              <a:rPr lang="fr-FR" sz="2400" b="1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Regarder s’il est possible d’obtenir les informations dans une langue choisie.</a:t>
            </a:r>
          </a:p>
          <a:p>
            <a:endParaRPr lang="fr-FR" sz="2400" dirty="0"/>
          </a:p>
          <a:p>
            <a:r>
              <a:rPr lang="fr-FR" sz="2400" dirty="0"/>
              <a:t>Utilisation des boutons accueil et catégories</a:t>
            </a:r>
          </a:p>
          <a:p>
            <a:endParaRPr lang="fr-FR" sz="2400" dirty="0"/>
          </a:p>
          <a:p>
            <a:r>
              <a:rPr lang="fr-FR" sz="2400" dirty="0"/>
              <a:t>Vérification de la rapidité de chargement et du nombre d’itérations à la base de données.</a:t>
            </a:r>
          </a:p>
        </p:txBody>
      </p:sp>
    </p:spTree>
    <p:extLst>
      <p:ext uri="{BB962C8B-B14F-4D97-AF65-F5344CB8AC3E}">
        <p14:creationId xmlns:p14="http://schemas.microsoft.com/office/powerpoint/2010/main" val="2197229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366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 Bold</vt:lpstr>
      <vt:lpstr>Wingdings</vt:lpstr>
      <vt:lpstr>Thème Office</vt:lpstr>
      <vt:lpstr>Développez une interface utilisateur pour une application web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Utiliser les bases de Python pour l’analyse des marchés</dc:title>
  <dc:creator>Bernard ROUVREAU</dc:creator>
  <cp:lastModifiedBy>Bernard ROUVREAU</cp:lastModifiedBy>
  <cp:revision>24</cp:revision>
  <dcterms:created xsi:type="dcterms:W3CDTF">2023-06-01T00:16:34Z</dcterms:created>
  <dcterms:modified xsi:type="dcterms:W3CDTF">2023-10-11T07:12:30Z</dcterms:modified>
</cp:coreProperties>
</file>